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57" r:id="rId3"/>
    <p:sldId id="258" r:id="rId4"/>
    <p:sldId id="260" r:id="rId5"/>
    <p:sldId id="259" r:id="rId6"/>
    <p:sldId id="261" r:id="rId7"/>
    <p:sldId id="262" r:id="rId8"/>
    <p:sldId id="263" r:id="rId9"/>
    <p:sldId id="265" r:id="rId10"/>
    <p:sldId id="264"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8996" autoAdjust="0"/>
    <p:restoredTop sz="94660"/>
  </p:normalViewPr>
  <p:slideViewPr>
    <p:cSldViewPr snapToGrid="0">
      <p:cViewPr varScale="1">
        <p:scale>
          <a:sx n="70" d="100"/>
          <a:sy n="70" d="100"/>
        </p:scale>
        <p:origin x="-720" y="-96"/>
      </p:cViewPr>
      <p:guideLst>
        <p:guide orient="horz" pos="2160"/>
        <p:guide pos="3840"/>
      </p:guideLst>
    </p:cSldViewPr>
  </p:slideViewPr>
  <p:notesTextViewPr>
    <p:cViewPr>
      <p:scale>
        <a:sx n="3" d="2"/>
        <a:sy n="3" d="2"/>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697E33A9-6E6E-4CF2-98A0-8CB90C4AD753}" type="datetimeFigureOut">
              <a:rPr lang="ru-RU" smtClean="0"/>
              <a:pPr/>
              <a:t>16.05.2020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AD36C59-1ECD-40F0-B811-615B73ADDE34}" type="slidenum">
              <a:rPr lang="ru-RU" smtClean="0"/>
              <a:pPr/>
              <a:t>‹#›</a:t>
            </a:fld>
            <a:endParaRPr lang="ru-RU"/>
          </a:p>
        </p:txBody>
      </p:sp>
    </p:spTree>
    <p:extLst>
      <p:ext uri="{BB962C8B-B14F-4D97-AF65-F5344CB8AC3E}">
        <p14:creationId xmlns:p14="http://schemas.microsoft.com/office/powerpoint/2010/main" xmlns="" val="3821692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97E33A9-6E6E-4CF2-98A0-8CB90C4AD753}" type="datetimeFigureOut">
              <a:rPr lang="ru-RU" smtClean="0"/>
              <a:pPr/>
              <a:t>16.05.2020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AD36C59-1ECD-40F0-B811-615B73ADDE34}" type="slidenum">
              <a:rPr lang="ru-RU" smtClean="0"/>
              <a:pPr/>
              <a:t>‹#›</a:t>
            </a:fld>
            <a:endParaRPr lang="ru-RU"/>
          </a:p>
        </p:txBody>
      </p:sp>
    </p:spTree>
    <p:extLst>
      <p:ext uri="{BB962C8B-B14F-4D97-AF65-F5344CB8AC3E}">
        <p14:creationId xmlns:p14="http://schemas.microsoft.com/office/powerpoint/2010/main" xmlns="" val="491188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97E33A9-6E6E-4CF2-98A0-8CB90C4AD753}" type="datetimeFigureOut">
              <a:rPr lang="ru-RU" smtClean="0"/>
              <a:pPr/>
              <a:t>16.05.2020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AD36C59-1ECD-40F0-B811-615B73ADDE34}" type="slidenum">
              <a:rPr lang="ru-RU" smtClean="0"/>
              <a:pPr/>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20522873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97E33A9-6E6E-4CF2-98A0-8CB90C4AD753}" type="datetimeFigureOut">
              <a:rPr lang="ru-RU" smtClean="0"/>
              <a:pPr/>
              <a:t>16.05.2020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AD36C59-1ECD-40F0-B811-615B73ADDE34}" type="slidenum">
              <a:rPr lang="ru-RU" smtClean="0"/>
              <a:pPr/>
              <a:t>‹#›</a:t>
            </a:fld>
            <a:endParaRPr lang="ru-RU"/>
          </a:p>
        </p:txBody>
      </p:sp>
    </p:spTree>
    <p:extLst>
      <p:ext uri="{BB962C8B-B14F-4D97-AF65-F5344CB8AC3E}">
        <p14:creationId xmlns:p14="http://schemas.microsoft.com/office/powerpoint/2010/main" xmlns="" val="30191339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97E33A9-6E6E-4CF2-98A0-8CB90C4AD753}" type="datetimeFigureOut">
              <a:rPr lang="ru-RU" smtClean="0"/>
              <a:pPr/>
              <a:t>16.05.2020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AD36C59-1ECD-40F0-B811-615B73ADDE34}" type="slidenum">
              <a:rPr lang="ru-RU" smtClean="0"/>
              <a:pPr/>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2481933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smtClean="0"/>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97E33A9-6E6E-4CF2-98A0-8CB90C4AD753}" type="datetimeFigureOut">
              <a:rPr lang="ru-RU" smtClean="0"/>
              <a:pPr/>
              <a:t>16.05.2020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AD36C59-1ECD-40F0-B811-615B73ADDE34}" type="slidenum">
              <a:rPr lang="ru-RU" smtClean="0"/>
              <a:pPr/>
              <a:t>‹#›</a:t>
            </a:fld>
            <a:endParaRPr lang="ru-RU"/>
          </a:p>
        </p:txBody>
      </p:sp>
    </p:spTree>
    <p:extLst>
      <p:ext uri="{BB962C8B-B14F-4D97-AF65-F5344CB8AC3E}">
        <p14:creationId xmlns:p14="http://schemas.microsoft.com/office/powerpoint/2010/main" xmlns="" val="13468361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97E33A9-6E6E-4CF2-98A0-8CB90C4AD753}" type="datetimeFigureOut">
              <a:rPr lang="ru-RU" smtClean="0"/>
              <a:pPr/>
              <a:t>16.05.2020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AD36C59-1ECD-40F0-B811-615B73ADDE34}" type="slidenum">
              <a:rPr lang="ru-RU" smtClean="0"/>
              <a:pPr/>
              <a:t>‹#›</a:t>
            </a:fld>
            <a:endParaRPr lang="ru-RU"/>
          </a:p>
        </p:txBody>
      </p:sp>
    </p:spTree>
    <p:extLst>
      <p:ext uri="{BB962C8B-B14F-4D97-AF65-F5344CB8AC3E}">
        <p14:creationId xmlns:p14="http://schemas.microsoft.com/office/powerpoint/2010/main" xmlns="" val="33338871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97E33A9-6E6E-4CF2-98A0-8CB90C4AD753}" type="datetimeFigureOut">
              <a:rPr lang="ru-RU" smtClean="0"/>
              <a:pPr/>
              <a:t>16.05.2020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AD36C59-1ECD-40F0-B811-615B73ADDE34}" type="slidenum">
              <a:rPr lang="ru-RU" smtClean="0"/>
              <a:pPr/>
              <a:t>‹#›</a:t>
            </a:fld>
            <a:endParaRPr lang="ru-RU"/>
          </a:p>
        </p:txBody>
      </p:sp>
    </p:spTree>
    <p:extLst>
      <p:ext uri="{BB962C8B-B14F-4D97-AF65-F5344CB8AC3E}">
        <p14:creationId xmlns:p14="http://schemas.microsoft.com/office/powerpoint/2010/main" xmlns="" val="33079387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697E33A9-6E6E-4CF2-98A0-8CB90C4AD753}" type="datetimeFigureOut">
              <a:rPr lang="ru-RU" smtClean="0"/>
              <a:pPr/>
              <a:t>16.05.2020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AD36C59-1ECD-40F0-B811-615B73ADDE34}" type="slidenum">
              <a:rPr lang="ru-RU" smtClean="0"/>
              <a:pPr/>
              <a:t>‹#›</a:t>
            </a:fld>
            <a:endParaRPr lang="ru-RU"/>
          </a:p>
        </p:txBody>
      </p:sp>
    </p:spTree>
    <p:extLst>
      <p:ext uri="{BB962C8B-B14F-4D97-AF65-F5344CB8AC3E}">
        <p14:creationId xmlns:p14="http://schemas.microsoft.com/office/powerpoint/2010/main" xmlns="" val="42229388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697E33A9-6E6E-4CF2-98A0-8CB90C4AD753}" type="datetimeFigureOut">
              <a:rPr lang="ru-RU" smtClean="0"/>
              <a:pPr/>
              <a:t>16.05.2020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CAD36C59-1ECD-40F0-B811-615B73ADDE34}" type="slidenum">
              <a:rPr lang="ru-RU" smtClean="0"/>
              <a:pPr/>
              <a:t>‹#›</a:t>
            </a:fld>
            <a:endParaRPr lang="ru-RU"/>
          </a:p>
        </p:txBody>
      </p:sp>
    </p:spTree>
    <p:extLst>
      <p:ext uri="{BB962C8B-B14F-4D97-AF65-F5344CB8AC3E}">
        <p14:creationId xmlns:p14="http://schemas.microsoft.com/office/powerpoint/2010/main" xmlns="" val="3362040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697E33A9-6E6E-4CF2-98A0-8CB90C4AD753}" type="datetimeFigureOut">
              <a:rPr lang="ru-RU" smtClean="0"/>
              <a:pPr/>
              <a:t>16.05.2020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AD36C59-1ECD-40F0-B811-615B73ADDE34}" type="slidenum">
              <a:rPr lang="ru-RU" smtClean="0"/>
              <a:pPr/>
              <a:t>‹#›</a:t>
            </a:fld>
            <a:endParaRPr lang="ru-RU"/>
          </a:p>
        </p:txBody>
      </p:sp>
    </p:spTree>
    <p:extLst>
      <p:ext uri="{BB962C8B-B14F-4D97-AF65-F5344CB8AC3E}">
        <p14:creationId xmlns:p14="http://schemas.microsoft.com/office/powerpoint/2010/main" xmlns="" val="2035437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697E33A9-6E6E-4CF2-98A0-8CB90C4AD753}" type="datetimeFigureOut">
              <a:rPr lang="ru-RU" smtClean="0"/>
              <a:pPr/>
              <a:t>16.05.2020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CAD36C59-1ECD-40F0-B811-615B73ADDE34}" type="slidenum">
              <a:rPr lang="ru-RU" smtClean="0"/>
              <a:pPr/>
              <a:t>‹#›</a:t>
            </a:fld>
            <a:endParaRPr lang="ru-RU"/>
          </a:p>
        </p:txBody>
      </p:sp>
    </p:spTree>
    <p:extLst>
      <p:ext uri="{BB962C8B-B14F-4D97-AF65-F5344CB8AC3E}">
        <p14:creationId xmlns:p14="http://schemas.microsoft.com/office/powerpoint/2010/main" xmlns="" val="38404569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697E33A9-6E6E-4CF2-98A0-8CB90C4AD753}" type="datetimeFigureOut">
              <a:rPr lang="ru-RU" smtClean="0"/>
              <a:pPr/>
              <a:t>16.05.2020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CAD36C59-1ECD-40F0-B811-615B73ADDE34}" type="slidenum">
              <a:rPr lang="ru-RU" smtClean="0"/>
              <a:pPr/>
              <a:t>‹#›</a:t>
            </a:fld>
            <a:endParaRPr lang="ru-RU"/>
          </a:p>
        </p:txBody>
      </p:sp>
    </p:spTree>
    <p:extLst>
      <p:ext uri="{BB962C8B-B14F-4D97-AF65-F5344CB8AC3E}">
        <p14:creationId xmlns:p14="http://schemas.microsoft.com/office/powerpoint/2010/main" xmlns="" val="8073335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7E33A9-6E6E-4CF2-98A0-8CB90C4AD753}" type="datetimeFigureOut">
              <a:rPr lang="ru-RU" smtClean="0"/>
              <a:pPr/>
              <a:t>16.05.2020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CAD36C59-1ECD-40F0-B811-615B73ADDE34}" type="slidenum">
              <a:rPr lang="ru-RU" smtClean="0"/>
              <a:pPr/>
              <a:t>‹#›</a:t>
            </a:fld>
            <a:endParaRPr lang="ru-RU"/>
          </a:p>
        </p:txBody>
      </p:sp>
    </p:spTree>
    <p:extLst>
      <p:ext uri="{BB962C8B-B14F-4D97-AF65-F5344CB8AC3E}">
        <p14:creationId xmlns:p14="http://schemas.microsoft.com/office/powerpoint/2010/main" xmlns="" val="23485858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smtClean="0"/>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fld id="{697E33A9-6E6E-4CF2-98A0-8CB90C4AD753}" type="datetimeFigureOut">
              <a:rPr lang="ru-RU" smtClean="0"/>
              <a:pPr/>
              <a:t>16.05.2020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AD36C59-1ECD-40F0-B811-615B73ADDE34}" type="slidenum">
              <a:rPr lang="ru-RU" smtClean="0"/>
              <a:pPr/>
              <a:t>‹#›</a:t>
            </a:fld>
            <a:endParaRPr lang="ru-RU"/>
          </a:p>
        </p:txBody>
      </p:sp>
    </p:spTree>
    <p:extLst>
      <p:ext uri="{BB962C8B-B14F-4D97-AF65-F5344CB8AC3E}">
        <p14:creationId xmlns:p14="http://schemas.microsoft.com/office/powerpoint/2010/main" xmlns="" val="15201978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697E33A9-6E6E-4CF2-98A0-8CB90C4AD753}" type="datetimeFigureOut">
              <a:rPr lang="ru-RU" smtClean="0"/>
              <a:pPr/>
              <a:t>16.05.2020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CAD36C59-1ECD-40F0-B811-615B73ADDE34}" type="slidenum">
              <a:rPr lang="ru-RU" smtClean="0"/>
              <a:pPr/>
              <a:t>‹#›</a:t>
            </a:fld>
            <a:endParaRPr lang="ru-RU"/>
          </a:p>
        </p:txBody>
      </p:sp>
    </p:spTree>
    <p:extLst>
      <p:ext uri="{BB962C8B-B14F-4D97-AF65-F5344CB8AC3E}">
        <p14:creationId xmlns:p14="http://schemas.microsoft.com/office/powerpoint/2010/main" xmlns="" val="4121722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97E33A9-6E6E-4CF2-98A0-8CB90C4AD753}" type="datetimeFigureOut">
              <a:rPr lang="ru-RU" smtClean="0"/>
              <a:pPr/>
              <a:t>16.05.2020</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AD36C59-1ECD-40F0-B811-615B73ADDE34}" type="slidenum">
              <a:rPr lang="ru-RU" smtClean="0"/>
              <a:pPr/>
              <a:t>‹#›</a:t>
            </a:fld>
            <a:endParaRPr lang="ru-RU"/>
          </a:p>
        </p:txBody>
      </p:sp>
    </p:spTree>
    <p:extLst>
      <p:ext uri="{BB962C8B-B14F-4D97-AF65-F5344CB8AC3E}">
        <p14:creationId xmlns:p14="http://schemas.microsoft.com/office/powerpoint/2010/main" xmlns="" val="1492571077"/>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07067" y="2404533"/>
            <a:ext cx="7766936" cy="3548592"/>
          </a:xfrm>
        </p:spPr>
        <p:txBody>
          <a:bodyPr>
            <a:normAutofit/>
          </a:bodyPr>
          <a:lstStyle/>
          <a:p>
            <a:pPr algn="ctr"/>
            <a:r>
              <a:rPr lang="ru-RU" sz="7200" b="1" dirty="0" smtClean="0"/>
              <a:t>Синтаксис и пунктуация</a:t>
            </a:r>
            <a:r>
              <a:rPr lang="ru-RU" dirty="0" smtClean="0"/>
              <a:t/>
            </a:r>
            <a:br>
              <a:rPr lang="ru-RU" dirty="0" smtClean="0"/>
            </a:br>
            <a:endParaRPr lang="ru-RU" sz="4000" dirty="0"/>
          </a:p>
        </p:txBody>
      </p:sp>
    </p:spTree>
    <p:extLst>
      <p:ext uri="{BB962C8B-B14F-4D97-AF65-F5344CB8AC3E}">
        <p14:creationId xmlns:p14="http://schemas.microsoft.com/office/powerpoint/2010/main" xmlns="" val="18882828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Выпишите сначала простые предложения с однородными членами, а затем сложные предложения  </a:t>
            </a:r>
            <a:endParaRPr lang="ru-RU" b="1" dirty="0"/>
          </a:p>
        </p:txBody>
      </p:sp>
      <p:sp>
        <p:nvSpPr>
          <p:cNvPr id="3" name="Объект 2"/>
          <p:cNvSpPr>
            <a:spLocks noGrp="1"/>
          </p:cNvSpPr>
          <p:nvPr>
            <p:ph idx="1"/>
          </p:nvPr>
        </p:nvSpPr>
        <p:spPr/>
        <p:txBody>
          <a:bodyPr>
            <a:noAutofit/>
          </a:bodyPr>
          <a:lstStyle/>
          <a:p>
            <a:r>
              <a:rPr lang="ru-RU" sz="3200" dirty="0" smtClean="0"/>
              <a:t>1</a:t>
            </a:r>
            <a:r>
              <a:rPr lang="ru-RU" sz="2000" dirty="0" smtClean="0"/>
              <a:t>. Ещё в полях белеет снег, а воды уж весной шумят – бегут и будят сонный брег, бегут и блещут и гласят.</a:t>
            </a:r>
          </a:p>
          <a:p>
            <a:r>
              <a:rPr lang="ru-RU" sz="2000" dirty="0" smtClean="0"/>
              <a:t>2. Ещё светло перед окном, в разрывы </a:t>
            </a:r>
            <a:r>
              <a:rPr lang="ru-RU" sz="2000" dirty="0" err="1" smtClean="0"/>
              <a:t>облак</a:t>
            </a:r>
            <a:r>
              <a:rPr lang="ru-RU" sz="2000" dirty="0" smtClean="0"/>
              <a:t> солнце блещет и воробей своим крылом в песке, </a:t>
            </a:r>
            <a:r>
              <a:rPr lang="ru-RU" sz="2000" dirty="0" err="1" smtClean="0"/>
              <a:t>купаяся</a:t>
            </a:r>
            <a:r>
              <a:rPr lang="ru-RU" sz="2000" dirty="0" smtClean="0"/>
              <a:t>, трепещет.</a:t>
            </a:r>
          </a:p>
          <a:p>
            <a:r>
              <a:rPr lang="ru-RU" sz="2000" dirty="0" smtClean="0"/>
              <a:t>3. Оковы тяжкие падут, темницы рухнут - и свобода вас примет радостно у входа и братья меч вам отдадут.</a:t>
            </a:r>
          </a:p>
          <a:p>
            <a:r>
              <a:rPr lang="ru-RU" sz="2000" dirty="0" smtClean="0"/>
              <a:t>4. Мне мать и сёстры песни пели о незабвенной стороне.</a:t>
            </a:r>
          </a:p>
          <a:p>
            <a:r>
              <a:rPr lang="ru-RU" sz="2000" dirty="0" smtClean="0"/>
              <a:t>5. Носились тучи, дождь шумел и молнии ещё сверкали и гром вдали ещё гремел и ветры в дебрях бушевали</a:t>
            </a:r>
            <a:endParaRPr lang="ru-RU" sz="2000" dirty="0"/>
          </a:p>
        </p:txBody>
      </p:sp>
    </p:spTree>
    <p:extLst>
      <p:ext uri="{BB962C8B-B14F-4D97-AF65-F5344CB8AC3E}">
        <p14:creationId xmlns:p14="http://schemas.microsoft.com/office/powerpoint/2010/main" xmlns="" val="1758762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46272"/>
            <a:ext cx="10515600" cy="1325563"/>
          </a:xfrm>
        </p:spPr>
        <p:txBody>
          <a:bodyPr>
            <a:noAutofit/>
          </a:bodyPr>
          <a:lstStyle/>
          <a:p>
            <a:r>
              <a:rPr lang="ru-RU" dirty="0" smtClean="0"/>
              <a:t>Составьте словосочетания в соответствии со схемами, используя данные слова как зависимые</a:t>
            </a:r>
            <a:endParaRPr lang="ru-RU" dirty="0"/>
          </a:p>
        </p:txBody>
      </p:sp>
      <p:sp>
        <p:nvSpPr>
          <p:cNvPr id="3" name="Объект 2"/>
          <p:cNvSpPr>
            <a:spLocks noGrp="1"/>
          </p:cNvSpPr>
          <p:nvPr>
            <p:ph idx="1"/>
          </p:nvPr>
        </p:nvSpPr>
        <p:spPr/>
        <p:txBody>
          <a:bodyPr>
            <a:normAutofit fontScale="62500" lnSpcReduction="20000"/>
          </a:bodyPr>
          <a:lstStyle/>
          <a:p>
            <a:endParaRPr lang="ru-RU" sz="3600" dirty="0" smtClean="0"/>
          </a:p>
          <a:p>
            <a:r>
              <a:rPr lang="ru-RU" sz="4800" dirty="0" smtClean="0"/>
              <a:t>«</a:t>
            </a:r>
            <a:r>
              <a:rPr lang="ru-RU" sz="4800" dirty="0" err="1" smtClean="0"/>
              <a:t>прил</a:t>
            </a:r>
            <a:r>
              <a:rPr lang="ru-RU" sz="4800" dirty="0" smtClean="0"/>
              <a:t>.+сущ.»: размеренный, стремительный, дневной, надменный, отчаянный, предрассветный;</a:t>
            </a:r>
          </a:p>
          <a:p>
            <a:r>
              <a:rPr lang="ru-RU" sz="4800" dirty="0" smtClean="0"/>
              <a:t>«</a:t>
            </a:r>
            <a:r>
              <a:rPr lang="ru-RU" sz="4800" dirty="0" err="1" smtClean="0"/>
              <a:t>сущ</a:t>
            </a:r>
            <a:r>
              <a:rPr lang="ru-RU" sz="4800" dirty="0" smtClean="0"/>
              <a:t>.+сущ.»: грозы, молний, грома, в лесу, за околицей;</a:t>
            </a:r>
          </a:p>
          <a:p>
            <a:r>
              <a:rPr lang="ru-RU" sz="4800" dirty="0" smtClean="0"/>
              <a:t>«</a:t>
            </a:r>
            <a:r>
              <a:rPr lang="ru-RU" sz="4800" dirty="0" err="1" smtClean="0"/>
              <a:t>прил</a:t>
            </a:r>
            <a:r>
              <a:rPr lang="ru-RU" sz="4800" dirty="0" smtClean="0"/>
              <a:t>.+сущ.»: от смущения, в поступках, от гнева, от природы, </a:t>
            </a:r>
            <a:r>
              <a:rPr lang="ru-RU" sz="4800" dirty="0"/>
              <a:t>д</a:t>
            </a:r>
            <a:r>
              <a:rPr lang="ru-RU" sz="4800" dirty="0" smtClean="0"/>
              <a:t>о приторности, духом.</a:t>
            </a:r>
            <a:endParaRPr lang="ru-RU" sz="4800" dirty="0"/>
          </a:p>
        </p:txBody>
      </p:sp>
    </p:spTree>
    <p:extLst>
      <p:ext uri="{BB962C8B-B14F-4D97-AF65-F5344CB8AC3E}">
        <p14:creationId xmlns:p14="http://schemas.microsoft.com/office/powerpoint/2010/main" xmlns="" val="32179966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Найдите неверно составленные словосочетания</a:t>
            </a:r>
            <a:endParaRPr lang="ru-RU" dirty="0"/>
          </a:p>
        </p:txBody>
      </p:sp>
      <p:sp>
        <p:nvSpPr>
          <p:cNvPr id="3" name="Объект 2"/>
          <p:cNvSpPr>
            <a:spLocks noGrp="1"/>
          </p:cNvSpPr>
          <p:nvPr>
            <p:ph idx="1"/>
          </p:nvPr>
        </p:nvSpPr>
        <p:spPr/>
        <p:txBody>
          <a:bodyPr>
            <a:noAutofit/>
          </a:bodyPr>
          <a:lstStyle/>
          <a:p>
            <a:r>
              <a:rPr lang="ru-RU" sz="2000" dirty="0" smtClean="0"/>
              <a:t>Вера в победу, уверенность в победе, уверенность в победу.</a:t>
            </a:r>
          </a:p>
          <a:p>
            <a:r>
              <a:rPr lang="ru-RU" sz="2000" dirty="0" smtClean="0"/>
              <a:t>Войти в дверь, взойти в дверь, взойти на лестницу.</a:t>
            </a:r>
          </a:p>
          <a:p>
            <a:r>
              <a:rPr lang="ru-RU" sz="2000" dirty="0" smtClean="0"/>
              <a:t>Оплатить штраф, стоять на учёте, состоять на учёте.</a:t>
            </a:r>
          </a:p>
          <a:p>
            <a:r>
              <a:rPr lang="ru-RU" sz="2000" dirty="0" smtClean="0"/>
              <a:t>Горделивая осанка, гордая осанка, гордое чувство.</a:t>
            </a:r>
          </a:p>
          <a:p>
            <a:r>
              <a:rPr lang="ru-RU" sz="3600" dirty="0" smtClean="0"/>
              <a:t>Значимые части слова, значимые произведения, значительные произведения</a:t>
            </a:r>
            <a:endParaRPr lang="ru-RU" sz="3600" dirty="0"/>
          </a:p>
        </p:txBody>
      </p:sp>
    </p:spTree>
    <p:extLst>
      <p:ext uri="{BB962C8B-B14F-4D97-AF65-F5344CB8AC3E}">
        <p14:creationId xmlns:p14="http://schemas.microsoft.com/office/powerpoint/2010/main" xmlns="" val="36263664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Определите, к какой части речи относятся данные слова, составьте словосочетания с ними как с разными частями речи</a:t>
            </a:r>
            <a:endParaRPr lang="ru-RU" dirty="0"/>
          </a:p>
        </p:txBody>
      </p:sp>
      <p:sp>
        <p:nvSpPr>
          <p:cNvPr id="3" name="Объект 2"/>
          <p:cNvSpPr>
            <a:spLocks noGrp="1"/>
          </p:cNvSpPr>
          <p:nvPr>
            <p:ph idx="1"/>
          </p:nvPr>
        </p:nvSpPr>
        <p:spPr/>
        <p:txBody>
          <a:bodyPr>
            <a:normAutofit/>
          </a:bodyPr>
          <a:lstStyle/>
          <a:p>
            <a:endParaRPr lang="ru-RU" sz="4400" dirty="0" smtClean="0"/>
          </a:p>
          <a:p>
            <a:r>
              <a:rPr lang="ru-RU" sz="4400" dirty="0" smtClean="0"/>
              <a:t>Рублю, три, стекло, пила, печь, гладь</a:t>
            </a:r>
            <a:endParaRPr lang="ru-RU" sz="4400" dirty="0"/>
          </a:p>
        </p:txBody>
      </p:sp>
    </p:spTree>
    <p:extLst>
      <p:ext uri="{BB962C8B-B14F-4D97-AF65-F5344CB8AC3E}">
        <p14:creationId xmlns:p14="http://schemas.microsoft.com/office/powerpoint/2010/main" xmlns="" val="356161068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dirty="0" smtClean="0"/>
              <a:t>Выпишите все словосочетания из предложений</a:t>
            </a:r>
            <a:endParaRPr lang="ru-RU" dirty="0"/>
          </a:p>
        </p:txBody>
      </p:sp>
      <p:sp>
        <p:nvSpPr>
          <p:cNvPr id="3" name="Объект 2"/>
          <p:cNvSpPr>
            <a:spLocks noGrp="1"/>
          </p:cNvSpPr>
          <p:nvPr>
            <p:ph idx="1"/>
          </p:nvPr>
        </p:nvSpPr>
        <p:spPr/>
        <p:txBody>
          <a:bodyPr>
            <a:normAutofit fontScale="92500" lnSpcReduction="10000"/>
          </a:bodyPr>
          <a:lstStyle/>
          <a:p>
            <a:r>
              <a:rPr lang="ru-RU" dirty="0" smtClean="0"/>
              <a:t>1. </a:t>
            </a:r>
            <a:r>
              <a:rPr lang="ru-RU" sz="4400" dirty="0" smtClean="0"/>
              <a:t>Недвижно, вдохновенно стояли леса, полные мрака, и кидали огромную тень от себя.</a:t>
            </a:r>
          </a:p>
          <a:p>
            <a:r>
              <a:rPr lang="ru-RU" sz="4400" dirty="0" smtClean="0"/>
              <a:t>2. Девственные чащи черёмух и черешен пугливо протянули свои корни в колючий холод.</a:t>
            </a:r>
            <a:endParaRPr lang="ru-RU" sz="4400" dirty="0"/>
          </a:p>
        </p:txBody>
      </p:sp>
    </p:spTree>
    <p:extLst>
      <p:ext uri="{BB962C8B-B14F-4D97-AF65-F5344CB8AC3E}">
        <p14:creationId xmlns:p14="http://schemas.microsoft.com/office/powerpoint/2010/main" xmlns="" val="313179341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Выпишите грамматические основы предложений, при которых есть дополнения без предлога</a:t>
            </a:r>
            <a:endParaRPr lang="ru-RU" dirty="0"/>
          </a:p>
        </p:txBody>
      </p:sp>
      <p:sp>
        <p:nvSpPr>
          <p:cNvPr id="3" name="Объект 2"/>
          <p:cNvSpPr>
            <a:spLocks noGrp="1"/>
          </p:cNvSpPr>
          <p:nvPr>
            <p:ph idx="1"/>
          </p:nvPr>
        </p:nvSpPr>
        <p:spPr/>
        <p:txBody>
          <a:bodyPr>
            <a:noAutofit/>
          </a:bodyPr>
          <a:lstStyle/>
          <a:p>
            <a:pPr marL="0" indent="0">
              <a:buNone/>
            </a:pPr>
            <a:r>
              <a:rPr lang="ru-RU" sz="3600" dirty="0" smtClean="0"/>
              <a:t>1</a:t>
            </a:r>
            <a:r>
              <a:rPr lang="ru-RU" sz="2800" dirty="0" smtClean="0"/>
              <a:t>. Мой друг, отчизне посвятим души прекрасные порывы. 2. Во глубине сибирских руд храните гордое терпенье, не пропадёт ваш скорбный труд и дум высокое стремленье. 3. Улыбкой ясною природа сквозь сон встречает утро года. 4. Сквозь волнистые туманы пробирается луна, на печальные поляны льёт печально свет она. 5. Дни поздней осени бранят обыкновенно, но мне она мила, </a:t>
            </a:r>
            <a:r>
              <a:rPr lang="ru-RU" sz="3600" dirty="0" smtClean="0"/>
              <a:t>читатель дорогой.</a:t>
            </a:r>
            <a:endParaRPr lang="ru-RU" sz="3600" dirty="0"/>
          </a:p>
        </p:txBody>
      </p:sp>
    </p:spTree>
    <p:extLst>
      <p:ext uri="{BB962C8B-B14F-4D97-AF65-F5344CB8AC3E}">
        <p14:creationId xmlns:p14="http://schemas.microsoft.com/office/powerpoint/2010/main" xmlns="" val="261953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Замените повествовательные предложения побудительными и запишите их.</a:t>
            </a:r>
            <a:endParaRPr lang="ru-RU" dirty="0"/>
          </a:p>
        </p:txBody>
      </p:sp>
      <p:sp>
        <p:nvSpPr>
          <p:cNvPr id="3" name="Объект 2"/>
          <p:cNvSpPr>
            <a:spLocks noGrp="1"/>
          </p:cNvSpPr>
          <p:nvPr>
            <p:ph idx="1"/>
          </p:nvPr>
        </p:nvSpPr>
        <p:spPr/>
        <p:txBody>
          <a:bodyPr>
            <a:normAutofit fontScale="92500" lnSpcReduction="20000"/>
          </a:bodyPr>
          <a:lstStyle/>
          <a:p>
            <a:r>
              <a:rPr lang="ru-RU" sz="4400" dirty="0" smtClean="0"/>
              <a:t>1. Ребята бережно относятся к книгам. 2. Учащиеся активно готовятся к соревнованиям. 3. Школьники принимают участие в озеленении города. 4. Юный читатель внимателен к слову. 5. Дети Земли борются за мир.</a:t>
            </a:r>
            <a:endParaRPr lang="ru-RU" sz="4400" dirty="0"/>
          </a:p>
        </p:txBody>
      </p:sp>
    </p:spTree>
    <p:extLst>
      <p:ext uri="{BB962C8B-B14F-4D97-AF65-F5344CB8AC3E}">
        <p14:creationId xmlns:p14="http://schemas.microsoft.com/office/powerpoint/2010/main" xmlns="" val="11046598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Расставьте знаки препинания при однородных членах с обобщающими словами</a:t>
            </a:r>
            <a:endParaRPr lang="ru-RU" dirty="0"/>
          </a:p>
        </p:txBody>
      </p:sp>
      <p:sp>
        <p:nvSpPr>
          <p:cNvPr id="3" name="Объект 2"/>
          <p:cNvSpPr>
            <a:spLocks noGrp="1"/>
          </p:cNvSpPr>
          <p:nvPr>
            <p:ph idx="1"/>
          </p:nvPr>
        </p:nvSpPr>
        <p:spPr/>
        <p:txBody>
          <a:bodyPr>
            <a:noAutofit/>
          </a:bodyPr>
          <a:lstStyle/>
          <a:p>
            <a:r>
              <a:rPr lang="ru-RU" sz="2800" dirty="0" smtClean="0"/>
              <a:t>1. И гам лесной и шум нагорный всё вторит весело громам.</a:t>
            </a:r>
          </a:p>
          <a:p>
            <a:r>
              <a:rPr lang="ru-RU" sz="2800" dirty="0" smtClean="0"/>
              <a:t>2.Что-то слышится родное в долгих песнях ямщика то разгулье удалое то сердечная тоска.</a:t>
            </a:r>
          </a:p>
          <a:p>
            <a:r>
              <a:rPr lang="ru-RU" sz="2800" dirty="0"/>
              <a:t>3</a:t>
            </a:r>
            <a:r>
              <a:rPr lang="ru-RU" sz="2800" dirty="0" smtClean="0"/>
              <a:t>. И </a:t>
            </a:r>
            <a:r>
              <a:rPr lang="ru-RU" sz="2800" dirty="0" err="1" smtClean="0"/>
              <a:t>кочи</a:t>
            </a:r>
            <a:r>
              <a:rPr lang="ru-RU" sz="2800" dirty="0" smtClean="0"/>
              <a:t> и моховые болота и пни всё хорошо под сиянием лунным.</a:t>
            </a:r>
          </a:p>
          <a:p>
            <a:r>
              <a:rPr lang="ru-RU" sz="2800" dirty="0"/>
              <a:t>4</a:t>
            </a:r>
            <a:r>
              <a:rPr lang="ru-RU" sz="2800" dirty="0" smtClean="0"/>
              <a:t>. И вдруг всё ожило и леса и пруды и степи.</a:t>
            </a:r>
          </a:p>
          <a:p>
            <a:r>
              <a:rPr lang="ru-RU" sz="2800" dirty="0" smtClean="0"/>
              <a:t>5. Холмы перелески всё в тающей дымке</a:t>
            </a:r>
            <a:endParaRPr lang="ru-RU" sz="2800" dirty="0"/>
          </a:p>
        </p:txBody>
      </p:sp>
    </p:spTree>
    <p:extLst>
      <p:ext uri="{BB962C8B-B14F-4D97-AF65-F5344CB8AC3E}">
        <p14:creationId xmlns:p14="http://schemas.microsoft.com/office/powerpoint/2010/main" xmlns="" val="8909925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Проверьте себя</a:t>
            </a:r>
            <a:endParaRPr lang="ru-RU" dirty="0"/>
          </a:p>
        </p:txBody>
      </p:sp>
      <p:sp>
        <p:nvSpPr>
          <p:cNvPr id="3" name="Объект 2"/>
          <p:cNvSpPr>
            <a:spLocks noGrp="1"/>
          </p:cNvSpPr>
          <p:nvPr>
            <p:ph idx="1"/>
          </p:nvPr>
        </p:nvSpPr>
        <p:spPr/>
        <p:txBody>
          <a:bodyPr>
            <a:noAutofit/>
          </a:bodyPr>
          <a:lstStyle/>
          <a:p>
            <a:r>
              <a:rPr lang="ru-RU" sz="3600" dirty="0" smtClean="0"/>
              <a:t>1</a:t>
            </a:r>
            <a:r>
              <a:rPr lang="ru-RU" sz="2800" dirty="0" smtClean="0"/>
              <a:t>. И гам лесной, и шум нагорный – всё вторит весело громам.</a:t>
            </a:r>
          </a:p>
          <a:p>
            <a:r>
              <a:rPr lang="ru-RU" sz="2800" dirty="0" smtClean="0"/>
              <a:t>2. Что-то слышится родное в долгих песнях ямщика: то разгулье удалое, то сердечная тоска.</a:t>
            </a:r>
          </a:p>
          <a:p>
            <a:r>
              <a:rPr lang="ru-RU" sz="2800" dirty="0" smtClean="0"/>
              <a:t>3. И </a:t>
            </a:r>
            <a:r>
              <a:rPr lang="ru-RU" sz="2800" dirty="0" err="1" smtClean="0"/>
              <a:t>кочи</a:t>
            </a:r>
            <a:r>
              <a:rPr lang="ru-RU" sz="2800" dirty="0" smtClean="0"/>
              <a:t>, и моховые болота, и пни – всё хорошо под сиянием лунным.</a:t>
            </a:r>
          </a:p>
          <a:p>
            <a:r>
              <a:rPr lang="ru-RU" sz="2800" dirty="0" smtClean="0"/>
              <a:t>4. И вдруг всё ожило: и леса, и пруды, и степи.</a:t>
            </a:r>
          </a:p>
          <a:p>
            <a:r>
              <a:rPr lang="ru-RU" sz="2800" dirty="0" smtClean="0"/>
              <a:t>5.  Холмы, перелески – всё в тающей дымке.</a:t>
            </a:r>
            <a:endParaRPr lang="ru-RU" sz="2800" dirty="0"/>
          </a:p>
        </p:txBody>
      </p:sp>
    </p:spTree>
    <p:extLst>
      <p:ext uri="{BB962C8B-B14F-4D97-AF65-F5344CB8AC3E}">
        <p14:creationId xmlns:p14="http://schemas.microsoft.com/office/powerpoint/2010/main" xmlns="" val="2455989162"/>
      </p:ext>
    </p:extLst>
  </p:cSld>
  <p:clrMapOvr>
    <a:masterClrMapping/>
  </p:clrMapOvr>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445</TotalTime>
  <Words>598</Words>
  <Application>Microsoft Office PowerPoint</Application>
  <PresentationFormat>Произвольный</PresentationFormat>
  <Paragraphs>40</Paragraphs>
  <Slides>10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10</vt:i4>
      </vt:variant>
    </vt:vector>
  </HeadingPairs>
  <TitlesOfParts>
    <vt:vector size="11" baseType="lpstr">
      <vt:lpstr>Грань</vt:lpstr>
      <vt:lpstr>Синтаксис и пунктуация </vt:lpstr>
      <vt:lpstr>Составьте словосочетания в соответствии со схемами, используя данные слова как зависимые</vt:lpstr>
      <vt:lpstr>Найдите неверно составленные словосочетания</vt:lpstr>
      <vt:lpstr>Определите, к какой части речи относятся данные слова, составьте словосочетания с ними как с разными частями речи</vt:lpstr>
      <vt:lpstr>Выпишите все словосочетания из предложений</vt:lpstr>
      <vt:lpstr>Выпишите грамматические основы предложений, при которых есть дополнения без предлога</vt:lpstr>
      <vt:lpstr>Замените повествовательные предложения побудительными и запишите их.</vt:lpstr>
      <vt:lpstr>Расставьте знаки препинания при однородных членах с обобщающими словами</vt:lpstr>
      <vt:lpstr>Проверьте себя</vt:lpstr>
      <vt:lpstr>Выпишите сначала простые предложения с однородными членами, а затем сложные предложения  </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Синтаксис (повторение)</dc:title>
  <dc:creator>user</dc:creator>
  <cp:lastModifiedBy>Home</cp:lastModifiedBy>
  <cp:revision>19</cp:revision>
  <dcterms:created xsi:type="dcterms:W3CDTF">2017-09-05T04:21:25Z</dcterms:created>
  <dcterms:modified xsi:type="dcterms:W3CDTF">2020-05-16T09:31:51Z</dcterms:modified>
</cp:coreProperties>
</file>