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8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theme/theme9.xml" ContentType="application/vnd.openxmlformats-officedocument.theme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0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8" r:id="rId3"/>
    <p:sldMasterId id="2147483703" r:id="rId4"/>
    <p:sldMasterId id="2147483715" r:id="rId5"/>
    <p:sldMasterId id="2147483727" r:id="rId6"/>
    <p:sldMasterId id="2147483739" r:id="rId7"/>
    <p:sldMasterId id="2147483751" r:id="rId8"/>
    <p:sldMasterId id="2147483766" r:id="rId9"/>
    <p:sldMasterId id="2147483790" r:id="rId10"/>
    <p:sldMasterId id="2147483805" r:id="rId11"/>
  </p:sldMasterIdLst>
  <p:sldIdLst>
    <p:sldId id="259" r:id="rId12"/>
    <p:sldId id="257" r:id="rId13"/>
    <p:sldId id="258" r:id="rId14"/>
    <p:sldId id="260" r:id="rId15"/>
    <p:sldId id="275" r:id="rId16"/>
    <p:sldId id="261" r:id="rId17"/>
    <p:sldId id="262" r:id="rId18"/>
    <p:sldId id="263" r:id="rId19"/>
    <p:sldId id="264" r:id="rId20"/>
    <p:sldId id="265" r:id="rId21"/>
    <p:sldId id="281" r:id="rId22"/>
    <p:sldId id="280" r:id="rId23"/>
    <p:sldId id="279" r:id="rId24"/>
    <p:sldId id="277" r:id="rId25"/>
  </p:sldIdLst>
  <p:sldSz cx="9144000" cy="6858000" type="screen4x3"/>
  <p:notesSz cx="6858000" cy="9144000"/>
  <p:defaultTextStyle>
    <a:defPPr>
      <a:defRPr lang="ru-RU"/>
    </a:defPPr>
    <a:lvl1pPr marL="0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59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16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174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231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289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346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404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462" algn="l" defTabSz="91411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04D3-9A0F-4210-9DD1-371CE008DC5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489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1164-2833-4DCC-851E-60912F897F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3070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136AB-0FB4-40F1-8018-87AABC370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78710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5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640" indent="0">
              <a:buNone/>
              <a:defRPr sz="1600"/>
            </a:lvl2pPr>
            <a:lvl3pPr marL="829280" indent="0">
              <a:buNone/>
              <a:defRPr sz="1500"/>
            </a:lvl3pPr>
            <a:lvl4pPr marL="1243920" indent="0">
              <a:buNone/>
              <a:defRPr sz="1300"/>
            </a:lvl4pPr>
            <a:lvl5pPr marL="1658560" indent="0">
              <a:buNone/>
              <a:defRPr sz="1300"/>
            </a:lvl5pPr>
            <a:lvl6pPr marL="2073201" indent="0">
              <a:buNone/>
              <a:defRPr sz="1300"/>
            </a:lvl6pPr>
            <a:lvl7pPr marL="2487841" indent="0">
              <a:buNone/>
              <a:defRPr sz="1300"/>
            </a:lvl7pPr>
            <a:lvl8pPr marL="2902481" indent="0">
              <a:buNone/>
              <a:defRPr sz="1300"/>
            </a:lvl8pPr>
            <a:lvl9pPr marL="3317121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A9587-3BD1-4705-8A8A-B5BCBB4096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95636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6480" y="1604330"/>
            <a:ext cx="4043520" cy="452351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38240" y="1604330"/>
            <a:ext cx="4043520" cy="452351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64D7E-4A5B-4C4C-AC43-D52E1BBE5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52341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2" y="275072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640" indent="0">
              <a:buNone/>
              <a:defRPr sz="1800" b="1"/>
            </a:lvl2pPr>
            <a:lvl3pPr marL="829280" indent="0">
              <a:buNone/>
              <a:defRPr sz="1600" b="1"/>
            </a:lvl3pPr>
            <a:lvl4pPr marL="1243920" indent="0">
              <a:buNone/>
              <a:defRPr sz="1500" b="1"/>
            </a:lvl4pPr>
            <a:lvl5pPr marL="1658560" indent="0">
              <a:buNone/>
              <a:defRPr sz="1500" b="1"/>
            </a:lvl5pPr>
            <a:lvl6pPr marL="2073201" indent="0">
              <a:buNone/>
              <a:defRPr sz="1500" b="1"/>
            </a:lvl6pPr>
            <a:lvl7pPr marL="2487841" indent="0">
              <a:buNone/>
              <a:defRPr sz="1500" b="1"/>
            </a:lvl7pPr>
            <a:lvl8pPr marL="2902481" indent="0">
              <a:buNone/>
              <a:defRPr sz="1500" b="1"/>
            </a:lvl8pPr>
            <a:lvl9pPr marL="3317121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CBA94-C068-42E1-A0C1-68A66D39A1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78300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29B94-137F-4FF9-8C2B-044EF22B8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95082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F5144-DAEC-4608-9EF0-8CE2923766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99644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523" y="273631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3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6C7ED-72DB-416C-B358-5E01868FE9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9794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3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3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640" indent="0">
              <a:buNone/>
              <a:defRPr sz="2500"/>
            </a:lvl2pPr>
            <a:lvl3pPr marL="829280" indent="0">
              <a:buNone/>
              <a:defRPr sz="2200"/>
            </a:lvl3pPr>
            <a:lvl4pPr marL="1243920" indent="0">
              <a:buNone/>
              <a:defRPr sz="1800"/>
            </a:lvl4pPr>
            <a:lvl5pPr marL="1658560" indent="0">
              <a:buNone/>
              <a:defRPr sz="1800"/>
            </a:lvl5pPr>
            <a:lvl6pPr marL="2073201" indent="0">
              <a:buNone/>
              <a:defRPr sz="1800"/>
            </a:lvl6pPr>
            <a:lvl7pPr marL="2487841" indent="0">
              <a:buNone/>
              <a:defRPr sz="1800"/>
            </a:lvl7pPr>
            <a:lvl8pPr marL="2902481" indent="0">
              <a:buNone/>
              <a:defRPr sz="1800"/>
            </a:lvl8pPr>
            <a:lvl9pPr marL="3317121" indent="0">
              <a:buNone/>
              <a:defRPr sz="18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3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640" indent="0">
              <a:buNone/>
              <a:defRPr sz="1100"/>
            </a:lvl2pPr>
            <a:lvl3pPr marL="829280" indent="0">
              <a:buNone/>
              <a:defRPr sz="900"/>
            </a:lvl3pPr>
            <a:lvl4pPr marL="1243920" indent="0">
              <a:buNone/>
              <a:defRPr sz="800"/>
            </a:lvl4pPr>
            <a:lvl5pPr marL="1658560" indent="0">
              <a:buNone/>
              <a:defRPr sz="800"/>
            </a:lvl5pPr>
            <a:lvl6pPr marL="2073201" indent="0">
              <a:buNone/>
              <a:defRPr sz="800"/>
            </a:lvl6pPr>
            <a:lvl7pPr marL="2487841" indent="0">
              <a:buNone/>
              <a:defRPr sz="800"/>
            </a:lvl7pPr>
            <a:lvl8pPr marL="2902481" indent="0">
              <a:buNone/>
              <a:defRPr sz="800"/>
            </a:lvl8pPr>
            <a:lvl9pPr marL="3317121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8901B-7B38-47E3-8695-1310B50ED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75387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FA11D-4E8B-4FDF-B9A0-CD749E0B0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85285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5440" y="273631"/>
            <a:ext cx="2056320" cy="585421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480" y="273631"/>
            <a:ext cx="6030720" cy="585421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BF1EB-2529-4BE1-8523-933D7A55F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90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B958-9589-4706-BA0F-1F0557100E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67815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1694D-C333-413C-88E5-327C1B8DA035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97135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9BDEF-47B5-4B17-892C-73C8F843CF12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46767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D5545-E13E-46E4-8345-8FDBD84D4D0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765413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3752F-F3CB-40C8-942C-F5288C94F62E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07398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DFFC-88E2-40E1-B422-D074949B25D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20362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FECF7-C93F-4CF5-93F8-204715DCAD48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87642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E6BC7-9F09-40F1-8ACA-19125BA18AA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197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ED651-63A2-42BB-8DAD-2A963C0894E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94370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46720-5A7E-46FD-81E0-76A83C172309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608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EF704-811F-4B49-B19E-730EC336189C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3323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9B62-E4B7-4F7E-A484-17ADC852FE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29652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243C1-F1E7-4E46-9D72-C61CFDD2D5F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51296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909F4-E044-4129-B438-020B1ACF186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489917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3A2F4-F2F7-4469-A69D-B66018818A20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15981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E22BD-0CD7-415D-BD06-7B6C98AA265F}" type="slidenum">
              <a:rPr lang="ru-RU" alt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2854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751E2-8959-4FF1-BEDE-8626C8F40D5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34970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9E2B6-21D8-4BD6-B170-E216E4EC0FC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8700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F85D4-B394-4CD3-A4ED-C7E2D387537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87539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65388-A7D1-45FB-98DA-53665B59BA6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468705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C0431-3599-4822-904D-41648122F48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96921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90E70-ECDA-4E44-AC89-0BCA4D49287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280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6924-8BD3-49E4-AFCD-958B26BA3B7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8698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ED263-DDC5-4D5F-BD51-ACD0D96AFFB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50879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B2B60-BE18-4B24-A071-25B706DB91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14018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066DF-B9DF-450A-AB5D-A34ABF0CE03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173703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26AFE-E44E-4A4A-B39E-323EBF56ECE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211830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CA3DE-549F-4E19-A744-72FC7EF2F8B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34360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A62F3-1AB3-4DC7-970F-63AFF9C5AC2A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34584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7EAC-53C8-4442-93A4-07E1B0C3324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7700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502F-937D-4C96-B937-DA327B67B9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42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404D3-9A0F-4210-9DD1-371CE008DC5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323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4ECE8-0369-4A4F-890E-A8A6C9BDBC8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575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CF5D7-2EAB-4BB0-83CE-6156D2D5471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682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86CCE-FC1E-46C0-9BC2-5CFC6A2659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729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930D-5628-4774-B04E-95BA39FD010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5214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A0A8-393C-405C-A77E-E5800A1FC3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762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4ECE8-0369-4A4F-890E-A8A6C9BDBC8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346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7EFDC-117A-4AA4-B647-E36BA58AB7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33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0E3D4-B9E9-49F4-AACF-FE0743D73F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133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8BC5F-AA15-4631-8EE8-90D1D95D65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6610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21164-2833-4DCC-851E-60912F897F5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8454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B958-9589-4706-BA0F-1F0557100EE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425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A99B62-E4B7-4F7E-A484-17ADC852FE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234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6924-8BD3-49E4-AFCD-958B26BA3B7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0892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CAD87-5C4C-4F8D-890D-5977C25F2BB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5772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8CC65-85B1-4E48-8402-7235170C9DC1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7386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23046-689A-4C75-95FB-05FDEAB02AC5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2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CF5D7-2EAB-4BB0-83CE-6156D2D5471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8709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B3560-81B5-41A7-ACB3-6445C00D16D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174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6471B5-47CA-4449-8A56-910624F5E8A0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6998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DDD807-3FA8-40BA-9809-72D9237FA309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6953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9A347D-904E-4103-AA3C-EEC83CDE13D7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4501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838C9-3363-4595-AB49-FC916D33AFF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77624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6D42B-D550-4666-9D87-C21C1064013E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3471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3D203A-7B29-42C5-B668-572108FC6DDF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2356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C9613-834B-44E9-A1CC-8EF688DDAB03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2412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2C8A2C4-E799-4161-BAD3-32C134D4477E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4486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3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3CEB100-EAB0-4CFA-BF23-54C67264BDDA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72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86CCE-FC1E-46C0-9BC2-5CFC6A2659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2496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101917D-19E1-4B8B-AFD4-5722F9D4BC28}" type="slidenum">
              <a:rPr lang="ru-RU" altLang="ru-RU">
                <a:solidFill>
                  <a:srgbClr val="000000"/>
                </a:solidFill>
              </a:rPr>
              <a:pPr/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8025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DDEB-6470-4246-AC62-79800CDF3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831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56E9-45D4-42C9-8DE3-6E30A6C11C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8124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01A0-831E-4376-9095-2DDC208C29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992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D5941-D208-4D81-9533-847591DD61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9083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E352F-C084-4D6A-8817-79035A1485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6965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4160-3AD6-4ED7-B761-66C9566CB6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8024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49E25-92DF-41D7-AC4E-2463BD2C0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543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CC15-BDA9-4C9E-9937-E3079366C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2013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35CEE-93C2-4440-AD1B-9A7CA478A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57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1930D-5628-4774-B04E-95BA39FD010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74709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616F-E2D0-450B-B8FD-AAF3EB7F1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9479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63E0-AC78-4599-8D9D-1D9F12EBF2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5825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DDEB-6470-4246-AC62-79800CDF3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97247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56E9-45D4-42C9-8DE3-6E30A6C11C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167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01A0-831E-4376-9095-2DDC208C29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9655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D5941-D208-4D81-9533-847591DD61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15277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E352F-C084-4D6A-8817-79035A1485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00675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4160-3AD6-4ED7-B761-66C9566CB6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904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49E25-92DF-41D7-AC4E-2463BD2C0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869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CC15-BDA9-4C9E-9937-E3079366C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6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5A0A8-393C-405C-A77E-E5800A1FC32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32670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35CEE-93C2-4440-AD1B-9A7CA478A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66655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616F-E2D0-450B-B8FD-AAF3EB7F1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51057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63E0-AC78-4599-8D9D-1D9F12EBF2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454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DDEB-6470-4246-AC62-79800CDF3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3737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56E9-45D4-42C9-8DE3-6E30A6C11C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278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01A0-831E-4376-9095-2DDC208C29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2037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D5941-D208-4D81-9533-847591DD61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83030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E352F-C084-4D6A-8817-79035A1485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8667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4160-3AD6-4ED7-B761-66C9566CB6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99413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49E25-92DF-41D7-AC4E-2463BD2C0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663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E7EFDC-117A-4AA4-B647-E36BA58AB74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4994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CC15-BDA9-4C9E-9937-E3079366C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24066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35CEE-93C2-4440-AD1B-9A7CA478A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36277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616F-E2D0-450B-B8FD-AAF3EB7F1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0697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63E0-AC78-4599-8D9D-1D9F12EBF2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5076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9DDEB-6470-4246-AC62-79800CDF394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9611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56E9-45D4-42C9-8DE3-6E30A6C11CD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5819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01A0-831E-4376-9095-2DDC208C291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1764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D5941-D208-4D81-9533-847591DD615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95606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E352F-C084-4D6A-8817-79035A1485C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68080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64160-3AD6-4ED7-B761-66C9566CB69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39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0E3D4-B9E9-49F4-AACF-FE0743D73F0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66305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E49E25-92DF-41D7-AC4E-2463BD2C00D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09606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3CC15-BDA9-4C9E-9937-E3079366C5A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42019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35CEE-93C2-4440-AD1B-9A7CA478AEBB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8535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D616F-E2D0-450B-B8FD-AAF3EB7F1B9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30121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B63E0-AC78-4599-8D9D-1D9F12EBF25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062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059" indent="0" algn="ctr">
              <a:buNone/>
              <a:defRPr/>
            </a:lvl2pPr>
            <a:lvl3pPr marL="914116" indent="0" algn="ctr">
              <a:buNone/>
              <a:defRPr/>
            </a:lvl3pPr>
            <a:lvl4pPr marL="1371174" indent="0" algn="ctr">
              <a:buNone/>
              <a:defRPr/>
            </a:lvl4pPr>
            <a:lvl5pPr marL="1828231" indent="0" algn="ctr">
              <a:buNone/>
              <a:defRPr/>
            </a:lvl5pPr>
            <a:lvl6pPr marL="2285289" indent="0" algn="ctr">
              <a:buNone/>
              <a:defRPr/>
            </a:lvl6pPr>
            <a:lvl7pPr marL="2742346" indent="0" algn="ctr">
              <a:buNone/>
              <a:defRPr/>
            </a:lvl7pPr>
            <a:lvl8pPr marL="3199404" indent="0" algn="ctr">
              <a:buNone/>
              <a:defRPr/>
            </a:lvl8pPr>
            <a:lvl9pPr marL="365646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8DA44-1E72-4D32-B1DB-956A34E80F8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39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B310D-3ED4-45FB-AFEF-97E0F90E4FB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55029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059" indent="0">
              <a:buNone/>
              <a:defRPr sz="1800"/>
            </a:lvl2pPr>
            <a:lvl3pPr marL="914116" indent="0">
              <a:buNone/>
              <a:defRPr sz="1600"/>
            </a:lvl3pPr>
            <a:lvl4pPr marL="1371174" indent="0">
              <a:buNone/>
              <a:defRPr sz="1400"/>
            </a:lvl4pPr>
            <a:lvl5pPr marL="1828231" indent="0">
              <a:buNone/>
              <a:defRPr sz="1400"/>
            </a:lvl5pPr>
            <a:lvl6pPr marL="2285289" indent="0">
              <a:buNone/>
              <a:defRPr sz="1400"/>
            </a:lvl6pPr>
            <a:lvl7pPr marL="2742346" indent="0">
              <a:buNone/>
              <a:defRPr sz="1400"/>
            </a:lvl7pPr>
            <a:lvl8pPr marL="3199404" indent="0">
              <a:buNone/>
              <a:defRPr sz="1400"/>
            </a:lvl8pPr>
            <a:lvl9pPr marL="3656462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B9AF3-DE6E-4ACF-A441-C8DCF411BBF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7481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62B30-1DAD-41D2-841E-F06E6D771D92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5841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9" indent="0">
              <a:buNone/>
              <a:defRPr sz="2000" b="1"/>
            </a:lvl2pPr>
            <a:lvl3pPr marL="914116" indent="0">
              <a:buNone/>
              <a:defRPr sz="1800" b="1"/>
            </a:lvl3pPr>
            <a:lvl4pPr marL="1371174" indent="0">
              <a:buNone/>
              <a:defRPr sz="1600" b="1"/>
            </a:lvl4pPr>
            <a:lvl5pPr marL="1828231" indent="0">
              <a:buNone/>
              <a:defRPr sz="1600" b="1"/>
            </a:lvl5pPr>
            <a:lvl6pPr marL="2285289" indent="0">
              <a:buNone/>
              <a:defRPr sz="1600" b="1"/>
            </a:lvl6pPr>
            <a:lvl7pPr marL="2742346" indent="0">
              <a:buNone/>
              <a:defRPr sz="1600" b="1"/>
            </a:lvl7pPr>
            <a:lvl8pPr marL="3199404" indent="0">
              <a:buNone/>
              <a:defRPr sz="1600" b="1"/>
            </a:lvl8pPr>
            <a:lvl9pPr marL="365646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E3B7F-50A4-43F2-ABD7-E3CF8255B70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867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8BC5F-AA15-4631-8EE8-90D1D95D6503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9553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C3F48-2779-466A-855C-25211AF931A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21173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73662-77D3-4009-A159-082BD1BAF8E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5442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CE7E7-3578-47B0-A79A-9DDC2660D5D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55468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59" indent="0">
              <a:buNone/>
              <a:defRPr sz="2800"/>
            </a:lvl2pPr>
            <a:lvl3pPr marL="914116" indent="0">
              <a:buNone/>
              <a:defRPr sz="2400"/>
            </a:lvl3pPr>
            <a:lvl4pPr marL="1371174" indent="0">
              <a:buNone/>
              <a:defRPr sz="2000"/>
            </a:lvl4pPr>
            <a:lvl5pPr marL="1828231" indent="0">
              <a:buNone/>
              <a:defRPr sz="2000"/>
            </a:lvl5pPr>
            <a:lvl6pPr marL="2285289" indent="0">
              <a:buNone/>
              <a:defRPr sz="2000"/>
            </a:lvl6pPr>
            <a:lvl7pPr marL="2742346" indent="0">
              <a:buNone/>
              <a:defRPr sz="2000"/>
            </a:lvl7pPr>
            <a:lvl8pPr marL="3199404" indent="0">
              <a:buNone/>
              <a:defRPr sz="2000"/>
            </a:lvl8pPr>
            <a:lvl9pPr marL="3656462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59" indent="0">
              <a:buNone/>
              <a:defRPr sz="1200"/>
            </a:lvl2pPr>
            <a:lvl3pPr marL="914116" indent="0">
              <a:buNone/>
              <a:defRPr sz="1000"/>
            </a:lvl3pPr>
            <a:lvl4pPr marL="1371174" indent="0">
              <a:buNone/>
              <a:defRPr sz="900"/>
            </a:lvl4pPr>
            <a:lvl5pPr marL="1828231" indent="0">
              <a:buNone/>
              <a:defRPr sz="900"/>
            </a:lvl5pPr>
            <a:lvl6pPr marL="2285289" indent="0">
              <a:buNone/>
              <a:defRPr sz="900"/>
            </a:lvl6pPr>
            <a:lvl7pPr marL="2742346" indent="0">
              <a:buNone/>
              <a:defRPr sz="900"/>
            </a:lvl7pPr>
            <a:lvl8pPr marL="3199404" indent="0">
              <a:buNone/>
              <a:defRPr sz="900"/>
            </a:lvl8pPr>
            <a:lvl9pPr marL="365646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A7725-2119-4429-8BC8-4690633C597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51237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544468-C0E8-4A2C-B0B6-C1A40368EB3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12325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1" y="274641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378A3-31B2-422B-8DAB-9EACFB86E81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45826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41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C5005-88DC-4745-A7D2-595FC616A59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49576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3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1938D-53AE-4358-970F-F8AC5581C46E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90499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91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671D3-63B6-4CE9-8042-EDC235B2105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77561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640" indent="0" algn="ctr">
              <a:buNone/>
              <a:defRPr/>
            </a:lvl2pPr>
            <a:lvl3pPr marL="829280" indent="0" algn="ctr">
              <a:buNone/>
              <a:defRPr/>
            </a:lvl3pPr>
            <a:lvl4pPr marL="1243920" indent="0" algn="ctr">
              <a:buNone/>
              <a:defRPr/>
            </a:lvl4pPr>
            <a:lvl5pPr marL="1658560" indent="0" algn="ctr">
              <a:buNone/>
              <a:defRPr/>
            </a:lvl5pPr>
            <a:lvl6pPr marL="2073201" indent="0" algn="ctr">
              <a:buNone/>
              <a:defRPr/>
            </a:lvl6pPr>
            <a:lvl7pPr marL="2487841" indent="0" algn="ctr">
              <a:buNone/>
              <a:defRPr/>
            </a:lvl7pPr>
            <a:lvl8pPr marL="2902481" indent="0" algn="ctr">
              <a:buNone/>
              <a:defRPr/>
            </a:lvl8pPr>
            <a:lvl9pPr marL="3317121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A83C8-386E-442C-B1D1-0DB93D723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25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7.xml"/><Relationship Id="rId13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116.xml"/><Relationship Id="rId12" Type="http://schemas.openxmlformats.org/officeDocument/2006/relationships/slideLayout" Target="../slideLayouts/slideLayout121.xml"/><Relationship Id="rId2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110.xml"/><Relationship Id="rId6" Type="http://schemas.openxmlformats.org/officeDocument/2006/relationships/slideLayout" Target="../slideLayouts/slideLayout115.xml"/><Relationship Id="rId11" Type="http://schemas.openxmlformats.org/officeDocument/2006/relationships/slideLayout" Target="../slideLayouts/slideLayout120.xml"/><Relationship Id="rId5" Type="http://schemas.openxmlformats.org/officeDocument/2006/relationships/slideLayout" Target="../slideLayouts/slideLayout114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19.xml"/><Relationship Id="rId4" Type="http://schemas.openxmlformats.org/officeDocument/2006/relationships/slideLayout" Target="../slideLayouts/slideLayout113.xml"/><Relationship Id="rId9" Type="http://schemas.openxmlformats.org/officeDocument/2006/relationships/slideLayout" Target="../slideLayouts/slideLayout118.xml"/><Relationship Id="rId14" Type="http://schemas.openxmlformats.org/officeDocument/2006/relationships/slideLayout" Target="../slideLayouts/slideLayout123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Relationship Id="rId14" Type="http://schemas.openxmlformats.org/officeDocument/2006/relationships/slideLayout" Target="../slideLayouts/slideLayout13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4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7043ED-4DC1-4485-A7FC-C7BD174A289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71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CC"/>
            </a:gs>
            <a:gs pos="100000">
              <a:srgbClr val="FFCC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EF167AC0-6A0F-4EE0-855D-9D9192CDF8E5}" type="slidenum">
              <a:rPr lang="ru-RU" altLang="ru-RU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alt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336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CC"/>
            </a:gs>
            <a:gs pos="100000">
              <a:srgbClr val="FFCC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FA5E75CC-2E85-4207-A45D-45F7F3C3FB7C}" type="slidenum">
              <a:rPr lang="ru-RU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74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7043ED-4DC1-4485-A7FC-C7BD174A289F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60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CC"/>
            </a:gs>
            <a:gs pos="100000">
              <a:srgbClr val="FFCC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3EBBF6-7E8D-4CB4-AB22-79FEDD571007}" type="slidenum">
              <a:rPr lang="ru-RU" alt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09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793" indent="-342793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646" indent="-228529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702" indent="-228529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6760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7893EF-196F-4204-B754-88A9CE3E068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93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7893EF-196F-4204-B754-88A9CE3E068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49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7893EF-196F-4204-B754-88A9CE3E068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465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7893EF-196F-4204-B754-88A9CE3E0681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76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33CC"/>
            </a:gs>
            <a:gs pos="100000">
              <a:srgbClr val="FFCC6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0" tIns="45706" rIns="91410" bIns="4570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DBE046-4E6A-4DB6-8DF0-B054DB3551E3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79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059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11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17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23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793" indent="-34279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719" indent="-28566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646" indent="-228529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702" indent="-228529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6760" indent="-228529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3818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0876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7934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4991" indent="-228529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1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7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31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89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46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404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62" algn="l" defTabSz="9141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73629"/>
            <a:ext cx="8225280" cy="1142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604330"/>
            <a:ext cx="8225280" cy="4523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5466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8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44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2" y="6247378"/>
            <a:ext cx="289584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44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8"/>
            <a:ext cx="2126880" cy="46948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06002" algn="l"/>
                <a:tab pos="813444" algn="l"/>
                <a:tab pos="1220884" algn="l"/>
                <a:tab pos="1628326" algn="l"/>
                <a:tab pos="2035768" algn="l"/>
                <a:tab pos="2443209" algn="l"/>
                <a:tab pos="2850651" algn="l"/>
                <a:tab pos="3258093" algn="l"/>
                <a:tab pos="3665534" algn="l"/>
                <a:tab pos="4072977" algn="l"/>
                <a:tab pos="4480417" algn="l"/>
                <a:tab pos="4887859" algn="l"/>
                <a:tab pos="5295300" algn="l"/>
                <a:tab pos="5702743" algn="l"/>
                <a:tab pos="6110182" algn="l"/>
                <a:tab pos="6517625" algn="l"/>
                <a:tab pos="6925066" algn="l"/>
                <a:tab pos="7332508" algn="l"/>
                <a:tab pos="7739949" algn="l"/>
                <a:tab pos="814739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442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defRPr/>
            </a:pPr>
            <a:fld id="{6F77033B-49FC-450C-921B-9D487236E915}" type="slidenum">
              <a:rPr lang="ru-RU" smtClean="0"/>
              <a:pPr defTabSz="407442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35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2pPr>
      <a:lvl3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3pPr>
      <a:lvl4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4pPr>
      <a:lvl5pPr algn="ctr" defTabSz="407442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5pPr>
      <a:lvl6pPr marL="2280522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6pPr>
      <a:lvl7pPr marL="2695161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7pPr>
      <a:lvl8pPr marL="3109802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8pPr>
      <a:lvl9pPr marL="3524441" indent="-207320" algn="ctr" defTabSz="407442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10981" indent="-310981" algn="l" defTabSz="407442" rtl="0" eaLnBrk="0" fontAlgn="base" hangingPunct="0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6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790" indent="-259151" algn="l" defTabSz="407442" rtl="0" eaLnBrk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6" charset="0"/>
        <a:defRPr sz="2500">
          <a:solidFill>
            <a:srgbClr val="000000"/>
          </a:solidFill>
          <a:latin typeface="+mn-lt"/>
          <a:ea typeface="+mn-ea"/>
        </a:defRPr>
      </a:lvl2pPr>
      <a:lvl3pPr marL="1036599" indent="-207320" algn="l" defTabSz="407442" rtl="0" eaLnBrk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</a:defRPr>
      </a:lvl3pPr>
      <a:lvl4pPr marL="1451240" indent="-207320" algn="l" defTabSz="407442" rtl="0" eaLnBrk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4pPr>
      <a:lvl5pPr marL="1865880" indent="-207320" algn="l" defTabSz="407442" rtl="0" eaLnBrk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5pPr>
      <a:lvl6pPr marL="2280522" indent="-207320" algn="l" defTabSz="407442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6pPr>
      <a:lvl7pPr marL="2695161" indent="-207320" algn="l" defTabSz="407442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7pPr>
      <a:lvl8pPr marL="3109802" indent="-207320" algn="l" defTabSz="407442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8pPr>
      <a:lvl9pPr marL="3524441" indent="-207320" algn="l" defTabSz="407442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4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28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92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560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20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84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48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121" algn="l" defTabSz="82928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05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0" name="Рисунок 6" descr="all_thing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8" y="2781300"/>
            <a:ext cx="572452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5067" name="Group 11"/>
          <p:cNvGrpSpPr>
            <a:grpSpLocks/>
          </p:cNvGrpSpPr>
          <p:nvPr/>
        </p:nvGrpSpPr>
        <p:grpSpPr bwMode="auto">
          <a:xfrm>
            <a:off x="2039938" y="1676400"/>
            <a:ext cx="6072188" cy="2671764"/>
            <a:chOff x="1285" y="1056"/>
            <a:chExt cx="3825" cy="1683"/>
          </a:xfrm>
        </p:grpSpPr>
        <p:sp>
          <p:nvSpPr>
            <p:cNvPr id="45064" name="Text Box 8"/>
            <p:cNvSpPr txBox="1">
              <a:spLocks noChangeArrowheads="1"/>
            </p:cNvSpPr>
            <p:nvPr/>
          </p:nvSpPr>
          <p:spPr bwMode="auto">
            <a:xfrm rot="1273444">
              <a:off x="4205" y="2112"/>
              <a:ext cx="905" cy="4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b="1" smtClean="0">
                  <a:solidFill>
                    <a:srgbClr val="000000"/>
                  </a:solidFill>
                  <a:latin typeface="Times New Roman" pitchFamily="18" charset="0"/>
                </a:rPr>
                <a:t>Урок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b="1" smtClean="0">
                  <a:solidFill>
                    <a:srgbClr val="000000"/>
                  </a:solidFill>
                  <a:latin typeface="Times New Roman" pitchFamily="18" charset="0"/>
                </a:rPr>
                <a:t>математики</a:t>
              </a:r>
            </a:p>
          </p:txBody>
        </p:sp>
        <p:sp>
          <p:nvSpPr>
            <p:cNvPr id="45065" name="Text Box 9"/>
            <p:cNvSpPr txBox="1">
              <a:spLocks noChangeArrowheads="1"/>
            </p:cNvSpPr>
            <p:nvPr/>
          </p:nvSpPr>
          <p:spPr bwMode="auto">
            <a:xfrm>
              <a:off x="1285" y="1056"/>
              <a:ext cx="3307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b="1" dirty="0" smtClean="0">
                  <a:solidFill>
                    <a:srgbClr val="000000"/>
                  </a:solidFill>
                </a:rPr>
                <a:t>Тема урока:</a:t>
              </a:r>
              <a:r>
                <a:rPr lang="ru-RU" altLang="ru-RU" dirty="0" smtClean="0">
                  <a:solidFill>
                    <a:srgbClr val="000000"/>
                  </a:solidFill>
                </a:rPr>
                <a:t>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ru-RU" altLang="ru-RU" dirty="0" smtClean="0">
                <a:solidFill>
                  <a:srgbClr val="000000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2400" b="1" i="1" dirty="0">
                  <a:solidFill>
                    <a:srgbClr val="0000FF"/>
                  </a:solidFill>
                </a:rPr>
                <a:t>«Деление на двузначное число»</a:t>
              </a:r>
              <a:r>
                <a:rPr lang="ru-RU" altLang="ru-RU" dirty="0" smtClean="0">
                  <a:solidFill>
                    <a:srgbClr val="000000"/>
                  </a:solidFill>
                </a:rPr>
                <a:t>  </a:t>
              </a:r>
            </a:p>
          </p:txBody>
        </p:sp>
        <p:sp>
          <p:nvSpPr>
            <p:cNvPr id="45066" name="Text Box 10"/>
            <p:cNvSpPr txBox="1">
              <a:spLocks noChangeArrowheads="1"/>
            </p:cNvSpPr>
            <p:nvPr/>
          </p:nvSpPr>
          <p:spPr bwMode="auto">
            <a:xfrm rot="1291340">
              <a:off x="4269" y="2545"/>
              <a:ext cx="52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>
                  <a:solidFill>
                    <a:srgbClr val="000000"/>
                  </a:solidFill>
                </a:rPr>
                <a:t>4 класс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97307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6000" dirty="0" smtClean="0"/>
              <a:t>3430:70= </a:t>
            </a:r>
          </a:p>
          <a:p>
            <a:pPr algn="ctr"/>
            <a:r>
              <a:rPr lang="ru-RU" sz="6000" dirty="0" smtClean="0"/>
              <a:t>492:82=</a:t>
            </a:r>
          </a:p>
          <a:p>
            <a:pPr marL="0" indent="0" algn="ctr">
              <a:buNone/>
            </a:pPr>
            <a:endParaRPr lang="ru-RU" dirty="0"/>
          </a:p>
          <a:p>
            <a:pPr marL="0" lvl="0" indent="0" defTabSz="914116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ru-RU" sz="6000" kern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968:44</a:t>
            </a:r>
            <a:r>
              <a:rPr lang="ru-RU" sz="6000" kern="1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=    </a:t>
            </a:r>
            <a:r>
              <a:rPr lang="ru-RU" sz="6000" kern="12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1222:47</a:t>
            </a:r>
            <a:r>
              <a:rPr lang="ru-RU" sz="6000" kern="12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=</a:t>
            </a:r>
            <a:endParaRPr lang="ru-RU" sz="6000" kern="1200" dirty="0">
              <a:solidFill>
                <a:srgbClr val="000000"/>
              </a:solidFill>
              <a:latin typeface="Calibri"/>
              <a:ea typeface="Times New Roman"/>
              <a:cs typeface="Times New Roman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  </a:t>
            </a:r>
          </a:p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372200" y="1484784"/>
            <a:ext cx="10406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49</a:t>
            </a:r>
            <a:endParaRPr lang="ru-RU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6156176" y="2636912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31840" y="4149080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?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6892602" y="4149080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?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70961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3"/>
            <a:ext cx="7162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Письменные приемы деления: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2895600" y="1752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2895602" y="2438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352800" y="17526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srgbClr val="0000FF"/>
                </a:solidFill>
              </a:rPr>
              <a:t>82</a:t>
            </a:r>
            <a:endParaRPr lang="ru-RU" altLang="ru-RU" sz="3600" dirty="0">
              <a:solidFill>
                <a:srgbClr val="0000FF"/>
              </a:solidFill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733800" y="3581403"/>
            <a:ext cx="4572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066800" y="1752600"/>
            <a:ext cx="1981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srgbClr val="0000FF"/>
                </a:solidFill>
              </a:rPr>
              <a:t>492</a:t>
            </a:r>
            <a:endParaRPr lang="ru-RU" altLang="ru-RU" sz="3600" dirty="0">
              <a:solidFill>
                <a:srgbClr val="000000"/>
              </a:solidFill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352800" y="3505203"/>
            <a:ext cx="6096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2982686" y="2527267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dirty="0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2" name="Дуга 1"/>
          <p:cNvSpPr/>
          <p:nvPr/>
        </p:nvSpPr>
        <p:spPr>
          <a:xfrm>
            <a:off x="1143000" y="2230376"/>
            <a:ext cx="836712" cy="325375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лилиния 2"/>
          <p:cNvSpPr/>
          <p:nvPr/>
        </p:nvSpPr>
        <p:spPr>
          <a:xfrm>
            <a:off x="1092966" y="2269194"/>
            <a:ext cx="957943" cy="206852"/>
          </a:xfrm>
          <a:custGeom>
            <a:avLst/>
            <a:gdLst>
              <a:gd name="connsiteX0" fmla="*/ 0 w 957943"/>
              <a:gd name="connsiteY0" fmla="*/ 0 h 206852"/>
              <a:gd name="connsiteX1" fmla="*/ 468086 w 957943"/>
              <a:gd name="connsiteY1" fmla="*/ 206828 h 206852"/>
              <a:gd name="connsiteX2" fmla="*/ 957943 w 957943"/>
              <a:gd name="connsiteY2" fmla="*/ 10885 h 206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7943" h="206852">
                <a:moveTo>
                  <a:pt x="0" y="0"/>
                </a:moveTo>
                <a:cubicBezTo>
                  <a:pt x="154214" y="102507"/>
                  <a:pt x="308429" y="205014"/>
                  <a:pt x="468086" y="206828"/>
                </a:cubicBezTo>
                <a:cubicBezTo>
                  <a:pt x="627743" y="208642"/>
                  <a:pt x="792843" y="109763"/>
                  <a:pt x="957943" y="1088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347864" y="1770138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 dirty="0" smtClean="0">
                <a:solidFill>
                  <a:srgbClr val="0000FF"/>
                </a:solidFill>
              </a:rPr>
              <a:t>80</a:t>
            </a:r>
            <a:endParaRPr lang="ru-RU" altLang="ru-RU" sz="3600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78629" y="2476046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6</a:t>
            </a:r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092966" y="2299033"/>
            <a:ext cx="91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492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785800" y="2126708"/>
            <a:ext cx="7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39552" y="2768433"/>
            <a:ext cx="1656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71937" y="2790359"/>
            <a:ext cx="478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0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0566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1" build="allAtOnce"/>
      <p:bldP spid="30725" grpId="2" build="allAtOnce"/>
      <p:bldP spid="30730" grpId="0"/>
      <p:bldP spid="30730" grpId="1"/>
      <p:bldP spid="3" grpId="0" animBg="1"/>
      <p:bldP spid="3" grpId="1" animBg="1"/>
      <p:bldP spid="4" grpId="0"/>
      <p:bldP spid="5" grpId="0"/>
      <p:bldP spid="6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ru-RU" dirty="0" smtClean="0"/>
              <a:t>Алгоритм деления на двузначное число</a:t>
            </a:r>
            <a:endParaRPr lang="ru-RU" dirty="0"/>
          </a:p>
        </p:txBody>
      </p:sp>
      <p:grpSp>
        <p:nvGrpSpPr>
          <p:cNvPr id="17" name="Группа 16"/>
          <p:cNvGrpSpPr/>
          <p:nvPr/>
        </p:nvGrpSpPr>
        <p:grpSpPr>
          <a:xfrm>
            <a:off x="1403648" y="1052736"/>
            <a:ext cx="6408712" cy="504056"/>
            <a:chOff x="1403648" y="1052736"/>
            <a:chExt cx="6408712" cy="504056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403648" y="1052736"/>
              <a:ext cx="6408712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559496" y="1120098"/>
              <a:ext cx="612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Найти первое неполное делимое</a:t>
              </a:r>
              <a:endParaRPr lang="ru-RU" dirty="0"/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415480" y="1772816"/>
            <a:ext cx="6408712" cy="504056"/>
            <a:chOff x="1415480" y="1772816"/>
            <a:chExt cx="6408712" cy="50405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415480" y="1772816"/>
              <a:ext cx="6408712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525283" y="1840178"/>
              <a:ext cx="612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Определить количество цифр в частном</a:t>
              </a:r>
              <a:endParaRPr lang="ru-RU" dirty="0"/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374305" y="3098995"/>
            <a:ext cx="6408712" cy="504056"/>
            <a:chOff x="1415480" y="1772816"/>
            <a:chExt cx="6408712" cy="504056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1415480" y="1772816"/>
              <a:ext cx="6408712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525283" y="1840178"/>
              <a:ext cx="612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Найти цифру в разряде частного</a:t>
              </a:r>
              <a:endParaRPr lang="ru-RU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1381267" y="2420888"/>
            <a:ext cx="6408712" cy="504056"/>
            <a:chOff x="1415480" y="1772816"/>
            <a:chExt cx="6408712" cy="50405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415480" y="1772816"/>
              <a:ext cx="6408712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525283" y="1840178"/>
              <a:ext cx="612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Сделать прикидку</a:t>
              </a:r>
              <a:endParaRPr lang="ru-RU" dirty="0"/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1379577" y="3746577"/>
            <a:ext cx="6432783" cy="546519"/>
            <a:chOff x="1454965" y="1840178"/>
            <a:chExt cx="6432783" cy="546519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1479036" y="1882641"/>
              <a:ext cx="6408712" cy="50405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454965" y="1840178"/>
              <a:ext cx="61206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Найти остаток (если он есть)</a:t>
              </a:r>
              <a:endParaRPr lang="ru-RU" dirty="0"/>
            </a:p>
          </p:txBody>
        </p:sp>
      </p:grpSp>
    </p:spTree>
    <p:extLst>
      <p:ext uri="{BB962C8B-B14F-4D97-AF65-F5344CB8AC3E}">
        <p14:creationId xmlns:p14="http://schemas.microsoft.com/office/powerpoint/2010/main" val="285022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226" name="Group 74"/>
          <p:cNvGraphicFramePr>
            <a:graphicFrameLocks noGrp="1"/>
          </p:cNvGraphicFramePr>
          <p:nvPr>
            <p:ph idx="4294967295"/>
          </p:nvPr>
        </p:nvGraphicFramePr>
        <p:xfrm>
          <a:off x="395288" y="1341438"/>
          <a:ext cx="8424862" cy="4204336"/>
        </p:xfrm>
        <a:graphic>
          <a:graphicData uri="http://schemas.openxmlformats.org/drawingml/2006/table">
            <a:tbl>
              <a:tblPr/>
              <a:tblGrid>
                <a:gridCol w="2808287"/>
                <a:gridCol w="2808288"/>
                <a:gridCol w="2808287"/>
              </a:tblGrid>
              <a:tr h="1385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31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B45F07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B45F07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  <a:tr h="1385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rgbClr val="B45F07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ECE7"/>
                    </a:solidFill>
                  </a:tcPr>
                </a:tc>
              </a:tr>
            </a:tbl>
          </a:graphicData>
        </a:graphic>
      </p:graphicFrame>
      <p:sp>
        <p:nvSpPr>
          <p:cNvPr id="49194" name="Text Box 54"/>
          <p:cNvSpPr txBox="1">
            <a:spLocks noChangeArrowheads="1"/>
          </p:cNvSpPr>
          <p:nvPr/>
        </p:nvSpPr>
        <p:spPr bwMode="auto">
          <a:xfrm>
            <a:off x="0" y="188913"/>
            <a:ext cx="8820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sz="3600" b="1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Решаем задачу</a:t>
            </a:r>
          </a:p>
        </p:txBody>
      </p:sp>
      <p:sp>
        <p:nvSpPr>
          <p:cNvPr id="49212" name="WordArt 60"/>
          <p:cNvSpPr>
            <a:spLocks noChangeArrowheads="1" noChangeShapeType="1" noTextEdit="1"/>
          </p:cNvSpPr>
          <p:nvPr/>
        </p:nvSpPr>
        <p:spPr bwMode="auto">
          <a:xfrm>
            <a:off x="1187450" y="1557338"/>
            <a:ext cx="1152525" cy="7191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Норма 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за день</a:t>
            </a:r>
          </a:p>
        </p:txBody>
      </p:sp>
      <p:sp>
        <p:nvSpPr>
          <p:cNvPr id="49214" name="WordArt 62"/>
          <p:cNvSpPr>
            <a:spLocks noChangeArrowheads="1" noChangeShapeType="1" noTextEdit="1"/>
          </p:cNvSpPr>
          <p:nvPr/>
        </p:nvSpPr>
        <p:spPr bwMode="auto">
          <a:xfrm>
            <a:off x="3563938" y="1557338"/>
            <a:ext cx="2087562" cy="7191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Количество 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дней</a:t>
            </a:r>
          </a:p>
        </p:txBody>
      </p:sp>
      <p:sp>
        <p:nvSpPr>
          <p:cNvPr id="49215" name="WordArt 63"/>
          <p:cNvSpPr>
            <a:spLocks noChangeArrowheads="1" noChangeShapeType="1" noTextEdit="1"/>
          </p:cNvSpPr>
          <p:nvPr/>
        </p:nvSpPr>
        <p:spPr bwMode="auto">
          <a:xfrm>
            <a:off x="6659563" y="1557338"/>
            <a:ext cx="1152525" cy="7191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Общее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число</a:t>
            </a:r>
          </a:p>
        </p:txBody>
      </p:sp>
      <p:sp>
        <p:nvSpPr>
          <p:cNvPr id="49216" name="WordArt 64"/>
          <p:cNvSpPr>
            <a:spLocks noChangeArrowheads="1" noChangeShapeType="1" noTextEdit="1"/>
          </p:cNvSpPr>
          <p:nvPr/>
        </p:nvSpPr>
        <p:spPr bwMode="auto">
          <a:xfrm>
            <a:off x="1547813" y="3068638"/>
            <a:ext cx="276225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tx2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49218" name="WordArt 66"/>
          <p:cNvSpPr>
            <a:spLocks noChangeArrowheads="1" noChangeShapeType="1" noTextEdit="1"/>
          </p:cNvSpPr>
          <p:nvPr/>
        </p:nvSpPr>
        <p:spPr bwMode="auto">
          <a:xfrm>
            <a:off x="611188" y="4581525"/>
            <a:ext cx="2160587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?,на 12 м. больше</a:t>
            </a:r>
          </a:p>
        </p:txBody>
      </p:sp>
      <p:sp>
        <p:nvSpPr>
          <p:cNvPr id="49221" name="AutoShape 69"/>
          <p:cNvSpPr>
            <a:spLocks noChangeArrowheads="1"/>
          </p:cNvSpPr>
          <p:nvPr/>
        </p:nvSpPr>
        <p:spPr bwMode="auto">
          <a:xfrm rot="15514373">
            <a:off x="2243138" y="3884613"/>
            <a:ext cx="1069975" cy="301625"/>
          </a:xfrm>
          <a:prstGeom prst="curvedUpArrow">
            <a:avLst>
              <a:gd name="adj1" fmla="val 4204"/>
              <a:gd name="adj2" fmla="val 141895"/>
              <a:gd name="adj3" fmla="val 33333"/>
            </a:avLst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9222" name="WordArt 70"/>
          <p:cNvSpPr>
            <a:spLocks noChangeArrowheads="1" noChangeShapeType="1" noTextEdit="1"/>
          </p:cNvSpPr>
          <p:nvPr/>
        </p:nvSpPr>
        <p:spPr bwMode="auto">
          <a:xfrm>
            <a:off x="3700463" y="3163888"/>
            <a:ext cx="1743075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Arial"/>
                <a:cs typeface="Arial"/>
              </a:rPr>
              <a:t>20 дней</a:t>
            </a:r>
          </a:p>
        </p:txBody>
      </p:sp>
      <p:sp>
        <p:nvSpPr>
          <p:cNvPr id="49223" name="WordArt 71"/>
          <p:cNvSpPr>
            <a:spLocks noChangeArrowheads="1" noChangeShapeType="1" noTextEdit="1"/>
          </p:cNvSpPr>
          <p:nvPr/>
        </p:nvSpPr>
        <p:spPr bwMode="auto">
          <a:xfrm>
            <a:off x="3779838" y="4437063"/>
            <a:ext cx="1743075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99FF"/>
                </a:solidFill>
                <a:latin typeface="Arial"/>
                <a:cs typeface="Arial"/>
              </a:rPr>
              <a:t>36 дней</a:t>
            </a:r>
          </a:p>
        </p:txBody>
      </p:sp>
      <p:sp>
        <p:nvSpPr>
          <p:cNvPr id="49224" name="WordArt 72"/>
          <p:cNvSpPr>
            <a:spLocks noChangeArrowheads="1" noChangeShapeType="1" noTextEdit="1"/>
          </p:cNvSpPr>
          <p:nvPr/>
        </p:nvSpPr>
        <p:spPr bwMode="auto">
          <a:xfrm>
            <a:off x="7092950" y="4437063"/>
            <a:ext cx="276225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49225" name="WordArt 73"/>
          <p:cNvSpPr>
            <a:spLocks noChangeArrowheads="1" noChangeShapeType="1" noTextEdit="1"/>
          </p:cNvSpPr>
          <p:nvPr/>
        </p:nvSpPr>
        <p:spPr bwMode="auto">
          <a:xfrm>
            <a:off x="6659563" y="3141663"/>
            <a:ext cx="1028700" cy="533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hlink"/>
                </a:solidFill>
                <a:latin typeface="Arial"/>
                <a:cs typeface="Arial"/>
              </a:rPr>
              <a:t>2800</a:t>
            </a:r>
          </a:p>
        </p:txBody>
      </p:sp>
      <p:pic>
        <p:nvPicPr>
          <p:cNvPr id="49232" name="Picture 8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5229225"/>
            <a:ext cx="1584325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233" name="Picture 8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084763"/>
            <a:ext cx="1589088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234" name="Picture 8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5445125"/>
            <a:ext cx="1439863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235" name="Picture 8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5229225"/>
            <a:ext cx="19494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236" name="Picture 8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5157788"/>
            <a:ext cx="1943100" cy="142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081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MCj03358780000[1]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20402" flipH="1">
            <a:off x="381000" y="2073275"/>
            <a:ext cx="4800600" cy="4784725"/>
          </a:xfrm>
          <a:noFill/>
        </p:spPr>
      </p:pic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>
            <a:off x="685800" y="914400"/>
            <a:ext cx="7920038" cy="3581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smtClean="0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СПАСИБО ЗА УРОК</a:t>
            </a:r>
          </a:p>
        </p:txBody>
      </p:sp>
    </p:spTree>
    <p:extLst>
      <p:ext uri="{BB962C8B-B14F-4D97-AF65-F5344CB8AC3E}">
        <p14:creationId xmlns:p14="http://schemas.microsoft.com/office/powerpoint/2010/main" val="2554157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8" name="Freeform 16"/>
          <p:cNvSpPr>
            <a:spLocks/>
          </p:cNvSpPr>
          <p:nvPr/>
        </p:nvSpPr>
        <p:spPr bwMode="auto">
          <a:xfrm>
            <a:off x="827088" y="1773240"/>
            <a:ext cx="6661150" cy="3119437"/>
          </a:xfrm>
          <a:custGeom>
            <a:avLst/>
            <a:gdLst>
              <a:gd name="T0" fmla="*/ 0 w 4196"/>
              <a:gd name="T1" fmla="*/ 1950 h 1965"/>
              <a:gd name="T2" fmla="*/ 182 w 4196"/>
              <a:gd name="T3" fmla="*/ 1678 h 1965"/>
              <a:gd name="T4" fmla="*/ 817 w 4196"/>
              <a:gd name="T5" fmla="*/ 1859 h 1965"/>
              <a:gd name="T6" fmla="*/ 1044 w 4196"/>
              <a:gd name="T7" fmla="*/ 1451 h 1965"/>
              <a:gd name="T8" fmla="*/ 454 w 4196"/>
              <a:gd name="T9" fmla="*/ 1224 h 1965"/>
              <a:gd name="T10" fmla="*/ 862 w 4196"/>
              <a:gd name="T11" fmla="*/ 816 h 1965"/>
              <a:gd name="T12" fmla="*/ 1044 w 4196"/>
              <a:gd name="T13" fmla="*/ 408 h 1965"/>
              <a:gd name="T14" fmla="*/ 1225 w 4196"/>
              <a:gd name="T15" fmla="*/ 0 h 1965"/>
              <a:gd name="T16" fmla="*/ 1860 w 4196"/>
              <a:gd name="T17" fmla="*/ 408 h 1965"/>
              <a:gd name="T18" fmla="*/ 2404 w 4196"/>
              <a:gd name="T19" fmla="*/ 181 h 1965"/>
              <a:gd name="T20" fmla="*/ 2858 w 4196"/>
              <a:gd name="T21" fmla="*/ 363 h 1965"/>
              <a:gd name="T22" fmla="*/ 2450 w 4196"/>
              <a:gd name="T23" fmla="*/ 771 h 1965"/>
              <a:gd name="T24" fmla="*/ 2994 w 4196"/>
              <a:gd name="T25" fmla="*/ 952 h 1965"/>
              <a:gd name="T26" fmla="*/ 3085 w 4196"/>
              <a:gd name="T27" fmla="*/ 1179 h 1965"/>
              <a:gd name="T28" fmla="*/ 3130 w 4196"/>
              <a:gd name="T29" fmla="*/ 1723 h 1965"/>
              <a:gd name="T30" fmla="*/ 3629 w 4196"/>
              <a:gd name="T31" fmla="*/ 1950 h 1965"/>
              <a:gd name="T32" fmla="*/ 4037 w 4196"/>
              <a:gd name="T33" fmla="*/ 1633 h 1965"/>
              <a:gd name="T34" fmla="*/ 4173 w 4196"/>
              <a:gd name="T35" fmla="*/ 1088 h 1965"/>
              <a:gd name="T36" fmla="*/ 3901 w 4196"/>
              <a:gd name="T37" fmla="*/ 862 h 1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196" h="1965">
                <a:moveTo>
                  <a:pt x="0" y="1950"/>
                </a:moveTo>
                <a:cubicBezTo>
                  <a:pt x="23" y="1821"/>
                  <a:pt x="46" y="1693"/>
                  <a:pt x="182" y="1678"/>
                </a:cubicBezTo>
                <a:cubicBezTo>
                  <a:pt x="318" y="1663"/>
                  <a:pt x="673" y="1897"/>
                  <a:pt x="817" y="1859"/>
                </a:cubicBezTo>
                <a:cubicBezTo>
                  <a:pt x="961" y="1821"/>
                  <a:pt x="1105" y="1557"/>
                  <a:pt x="1044" y="1451"/>
                </a:cubicBezTo>
                <a:cubicBezTo>
                  <a:pt x="983" y="1345"/>
                  <a:pt x="484" y="1330"/>
                  <a:pt x="454" y="1224"/>
                </a:cubicBezTo>
                <a:cubicBezTo>
                  <a:pt x="424" y="1118"/>
                  <a:pt x="764" y="952"/>
                  <a:pt x="862" y="816"/>
                </a:cubicBezTo>
                <a:cubicBezTo>
                  <a:pt x="960" y="680"/>
                  <a:pt x="984" y="544"/>
                  <a:pt x="1044" y="408"/>
                </a:cubicBezTo>
                <a:cubicBezTo>
                  <a:pt x="1104" y="272"/>
                  <a:pt x="1089" y="0"/>
                  <a:pt x="1225" y="0"/>
                </a:cubicBezTo>
                <a:cubicBezTo>
                  <a:pt x="1361" y="0"/>
                  <a:pt x="1664" y="378"/>
                  <a:pt x="1860" y="408"/>
                </a:cubicBezTo>
                <a:cubicBezTo>
                  <a:pt x="2056" y="438"/>
                  <a:pt x="2238" y="188"/>
                  <a:pt x="2404" y="181"/>
                </a:cubicBezTo>
                <a:cubicBezTo>
                  <a:pt x="2570" y="174"/>
                  <a:pt x="2850" y="265"/>
                  <a:pt x="2858" y="363"/>
                </a:cubicBezTo>
                <a:cubicBezTo>
                  <a:pt x="2866" y="461"/>
                  <a:pt x="2427" y="673"/>
                  <a:pt x="2450" y="771"/>
                </a:cubicBezTo>
                <a:cubicBezTo>
                  <a:pt x="2473" y="869"/>
                  <a:pt x="2888" y="884"/>
                  <a:pt x="2994" y="952"/>
                </a:cubicBezTo>
                <a:cubicBezTo>
                  <a:pt x="3100" y="1020"/>
                  <a:pt x="3062" y="1051"/>
                  <a:pt x="3085" y="1179"/>
                </a:cubicBezTo>
                <a:cubicBezTo>
                  <a:pt x="3108" y="1307"/>
                  <a:pt x="3039" y="1594"/>
                  <a:pt x="3130" y="1723"/>
                </a:cubicBezTo>
                <a:cubicBezTo>
                  <a:pt x="3221" y="1852"/>
                  <a:pt x="3478" y="1965"/>
                  <a:pt x="3629" y="1950"/>
                </a:cubicBezTo>
                <a:cubicBezTo>
                  <a:pt x="3780" y="1935"/>
                  <a:pt x="3946" y="1777"/>
                  <a:pt x="4037" y="1633"/>
                </a:cubicBezTo>
                <a:cubicBezTo>
                  <a:pt x="4128" y="1489"/>
                  <a:pt x="4196" y="1216"/>
                  <a:pt x="4173" y="1088"/>
                </a:cubicBezTo>
                <a:cubicBezTo>
                  <a:pt x="4150" y="960"/>
                  <a:pt x="3946" y="900"/>
                  <a:pt x="3901" y="86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16" name="WordArt 5"/>
          <p:cNvSpPr>
            <a:spLocks noChangeArrowheads="1" noChangeShapeType="1" noTextEdit="1"/>
          </p:cNvSpPr>
          <p:nvPr/>
        </p:nvSpPr>
        <p:spPr bwMode="auto">
          <a:xfrm>
            <a:off x="2268541" y="260353"/>
            <a:ext cx="4681537" cy="576263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905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Comic Sans MS"/>
              </a:rPr>
              <a:t>Устный счёт</a:t>
            </a:r>
          </a:p>
        </p:txBody>
      </p:sp>
      <p:pic>
        <p:nvPicPr>
          <p:cNvPr id="38917" name="Picture 5" descr="1170014-738dc94766fd08c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268413"/>
            <a:ext cx="2703512" cy="208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3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429003"/>
            <a:ext cx="1492250" cy="226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7" descr="1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91" y="2852738"/>
            <a:ext cx="1012825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20" name="Oval 8"/>
          <p:cNvSpPr>
            <a:spLocks noChangeArrowheads="1"/>
          </p:cNvSpPr>
          <p:nvPr/>
        </p:nvSpPr>
        <p:spPr bwMode="auto">
          <a:xfrm>
            <a:off x="323851" y="4868866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3600" b="1">
                <a:solidFill>
                  <a:srgbClr val="000000"/>
                </a:solidFill>
              </a:rPr>
              <a:t>18</a:t>
            </a:r>
          </a:p>
        </p:txBody>
      </p:sp>
      <p:sp>
        <p:nvSpPr>
          <p:cNvPr id="38921" name="Oval 9"/>
          <p:cNvSpPr>
            <a:spLocks noChangeArrowheads="1"/>
          </p:cNvSpPr>
          <p:nvPr/>
        </p:nvSpPr>
        <p:spPr bwMode="auto">
          <a:xfrm>
            <a:off x="5219703" y="3644900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22" name="Oval 10"/>
          <p:cNvSpPr>
            <a:spLocks noChangeArrowheads="1"/>
          </p:cNvSpPr>
          <p:nvPr/>
        </p:nvSpPr>
        <p:spPr bwMode="auto">
          <a:xfrm>
            <a:off x="3708400" y="1773238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23" name="Oval 11"/>
          <p:cNvSpPr>
            <a:spLocks noChangeArrowheads="1"/>
          </p:cNvSpPr>
          <p:nvPr/>
        </p:nvSpPr>
        <p:spPr bwMode="auto">
          <a:xfrm>
            <a:off x="2051051" y="4076703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24" name="Oval 12"/>
          <p:cNvSpPr>
            <a:spLocks noChangeArrowheads="1"/>
          </p:cNvSpPr>
          <p:nvPr/>
        </p:nvSpPr>
        <p:spPr bwMode="auto">
          <a:xfrm>
            <a:off x="1619250" y="2205039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25" name="Oval 13"/>
          <p:cNvSpPr>
            <a:spLocks noChangeArrowheads="1"/>
          </p:cNvSpPr>
          <p:nvPr/>
        </p:nvSpPr>
        <p:spPr bwMode="auto">
          <a:xfrm>
            <a:off x="7019928" y="3500438"/>
            <a:ext cx="914400" cy="914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0" tIns="45706" rIns="91410" bIns="45706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8929" name="WordArt 17"/>
          <p:cNvSpPr>
            <a:spLocks noChangeArrowheads="1" noChangeShapeType="1" noTextEdit="1"/>
          </p:cNvSpPr>
          <p:nvPr/>
        </p:nvSpPr>
        <p:spPr bwMode="auto">
          <a:xfrm>
            <a:off x="1116016" y="4724400"/>
            <a:ext cx="71437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0" name="WordArt 18"/>
          <p:cNvSpPr>
            <a:spLocks noChangeArrowheads="1" noChangeShapeType="1" noTextEdit="1"/>
          </p:cNvSpPr>
          <p:nvPr/>
        </p:nvSpPr>
        <p:spPr bwMode="auto">
          <a:xfrm>
            <a:off x="1331916" y="4581527"/>
            <a:ext cx="514350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30</a:t>
            </a:r>
          </a:p>
        </p:txBody>
      </p:sp>
      <p:sp>
        <p:nvSpPr>
          <p:cNvPr id="38931" name="WordArt 19"/>
          <p:cNvSpPr>
            <a:spLocks noChangeArrowheads="1" noChangeShapeType="1" noTextEdit="1"/>
          </p:cNvSpPr>
          <p:nvPr/>
        </p:nvSpPr>
        <p:spPr bwMode="auto">
          <a:xfrm>
            <a:off x="2051050" y="3429000"/>
            <a:ext cx="71438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2051050" y="3284541"/>
            <a:ext cx="71438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3" name="WordArt 21"/>
          <p:cNvSpPr>
            <a:spLocks noChangeArrowheads="1" noChangeShapeType="1" noTextEdit="1"/>
          </p:cNvSpPr>
          <p:nvPr/>
        </p:nvSpPr>
        <p:spPr bwMode="auto">
          <a:xfrm>
            <a:off x="2268541" y="3141666"/>
            <a:ext cx="514350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20</a:t>
            </a:r>
          </a:p>
        </p:txBody>
      </p:sp>
      <p:sp>
        <p:nvSpPr>
          <p:cNvPr id="38934" name="WordArt 22"/>
          <p:cNvSpPr>
            <a:spLocks noChangeArrowheads="1" noChangeShapeType="1" noTextEdit="1"/>
          </p:cNvSpPr>
          <p:nvPr/>
        </p:nvSpPr>
        <p:spPr bwMode="auto">
          <a:xfrm>
            <a:off x="2484438" y="1773238"/>
            <a:ext cx="71437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5" name="WordArt 23"/>
          <p:cNvSpPr>
            <a:spLocks noChangeArrowheads="1" noChangeShapeType="1" noTextEdit="1"/>
          </p:cNvSpPr>
          <p:nvPr/>
        </p:nvSpPr>
        <p:spPr bwMode="auto">
          <a:xfrm>
            <a:off x="2700341" y="1628778"/>
            <a:ext cx="719137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300</a:t>
            </a:r>
          </a:p>
        </p:txBody>
      </p:sp>
      <p:sp>
        <p:nvSpPr>
          <p:cNvPr id="38936" name="WordArt 24"/>
          <p:cNvSpPr>
            <a:spLocks noChangeArrowheads="1" noChangeShapeType="1" noTextEdit="1"/>
          </p:cNvSpPr>
          <p:nvPr/>
        </p:nvSpPr>
        <p:spPr bwMode="auto">
          <a:xfrm>
            <a:off x="5219700" y="2852738"/>
            <a:ext cx="71438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7" name="WordArt 25"/>
          <p:cNvSpPr>
            <a:spLocks noChangeArrowheads="1" noChangeShapeType="1" noTextEdit="1"/>
          </p:cNvSpPr>
          <p:nvPr/>
        </p:nvSpPr>
        <p:spPr bwMode="auto">
          <a:xfrm>
            <a:off x="5219700" y="2708278"/>
            <a:ext cx="71438" cy="6985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8938" name="WordArt 26"/>
          <p:cNvSpPr>
            <a:spLocks noChangeArrowheads="1" noChangeShapeType="1" noTextEdit="1"/>
          </p:cNvSpPr>
          <p:nvPr/>
        </p:nvSpPr>
        <p:spPr bwMode="auto">
          <a:xfrm>
            <a:off x="5435601" y="2636838"/>
            <a:ext cx="288925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38939" name="WordArt 27"/>
          <p:cNvSpPr>
            <a:spLocks noChangeArrowheads="1" noChangeShapeType="1" noTextEdit="1"/>
          </p:cNvSpPr>
          <p:nvPr/>
        </p:nvSpPr>
        <p:spPr bwMode="auto">
          <a:xfrm>
            <a:off x="6516688" y="4365625"/>
            <a:ext cx="792162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100</a:t>
            </a:r>
          </a:p>
        </p:txBody>
      </p:sp>
      <p:sp>
        <p:nvSpPr>
          <p:cNvPr id="38940" name="WordArt 28"/>
          <p:cNvSpPr>
            <a:spLocks noChangeArrowheads="1" noChangeShapeType="1" noTextEdit="1"/>
          </p:cNvSpPr>
          <p:nvPr/>
        </p:nvSpPr>
        <p:spPr bwMode="auto">
          <a:xfrm>
            <a:off x="6156325" y="4437063"/>
            <a:ext cx="287338" cy="2159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+</a:t>
            </a:r>
          </a:p>
        </p:txBody>
      </p:sp>
      <p:sp>
        <p:nvSpPr>
          <p:cNvPr id="38941" name="WordArt 5"/>
          <p:cNvSpPr>
            <a:spLocks noChangeArrowheads="1" noChangeShapeType="1" noTextEdit="1"/>
          </p:cNvSpPr>
          <p:nvPr/>
        </p:nvSpPr>
        <p:spPr bwMode="auto">
          <a:xfrm>
            <a:off x="1835150" y="1052513"/>
            <a:ext cx="4681538" cy="576262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381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Comic Sans MS"/>
              </a:rPr>
              <a:t>игра "Колобок"</a:t>
            </a:r>
          </a:p>
        </p:txBody>
      </p:sp>
      <p:sp>
        <p:nvSpPr>
          <p:cNvPr id="38942" name="WordArt 30"/>
          <p:cNvSpPr>
            <a:spLocks noChangeArrowheads="1" noChangeShapeType="1" noTextEdit="1"/>
          </p:cNvSpPr>
          <p:nvPr/>
        </p:nvSpPr>
        <p:spPr bwMode="auto">
          <a:xfrm>
            <a:off x="2195513" y="4292600"/>
            <a:ext cx="647700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540</a:t>
            </a:r>
          </a:p>
        </p:txBody>
      </p:sp>
      <p:sp>
        <p:nvSpPr>
          <p:cNvPr id="38943" name="WordArt 31"/>
          <p:cNvSpPr>
            <a:spLocks noChangeArrowheads="1" noChangeShapeType="1" noTextEdit="1"/>
          </p:cNvSpPr>
          <p:nvPr/>
        </p:nvSpPr>
        <p:spPr bwMode="auto">
          <a:xfrm>
            <a:off x="1835153" y="2492377"/>
            <a:ext cx="514350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27</a:t>
            </a:r>
          </a:p>
        </p:txBody>
      </p:sp>
      <p:sp>
        <p:nvSpPr>
          <p:cNvPr id="38944" name="WordArt 32"/>
          <p:cNvSpPr>
            <a:spLocks noChangeArrowheads="1" noChangeShapeType="1" noTextEdit="1"/>
          </p:cNvSpPr>
          <p:nvPr/>
        </p:nvSpPr>
        <p:spPr bwMode="auto">
          <a:xfrm>
            <a:off x="3779841" y="2060575"/>
            <a:ext cx="720725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8100</a:t>
            </a:r>
          </a:p>
        </p:txBody>
      </p:sp>
      <p:sp>
        <p:nvSpPr>
          <p:cNvPr id="38945" name="WordArt 33"/>
          <p:cNvSpPr>
            <a:spLocks noChangeArrowheads="1" noChangeShapeType="1" noTextEdit="1"/>
          </p:cNvSpPr>
          <p:nvPr/>
        </p:nvSpPr>
        <p:spPr bwMode="auto">
          <a:xfrm>
            <a:off x="5364163" y="3933825"/>
            <a:ext cx="647700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900</a:t>
            </a:r>
          </a:p>
        </p:txBody>
      </p:sp>
      <p:sp>
        <p:nvSpPr>
          <p:cNvPr id="38946" name="WordArt 34"/>
          <p:cNvSpPr>
            <a:spLocks noChangeArrowheads="1" noChangeShapeType="1" noTextEdit="1"/>
          </p:cNvSpPr>
          <p:nvPr/>
        </p:nvSpPr>
        <p:spPr bwMode="auto">
          <a:xfrm>
            <a:off x="7092950" y="3716338"/>
            <a:ext cx="719138" cy="406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1000</a:t>
            </a:r>
          </a:p>
        </p:txBody>
      </p:sp>
      <p:sp>
        <p:nvSpPr>
          <p:cNvPr id="38947" name="WordArt 35"/>
          <p:cNvSpPr>
            <a:spLocks noChangeArrowheads="1" noChangeShapeType="1" noTextEdit="1"/>
          </p:cNvSpPr>
          <p:nvPr/>
        </p:nvSpPr>
        <p:spPr bwMode="auto">
          <a:xfrm>
            <a:off x="6300788" y="4868863"/>
            <a:ext cx="2247900" cy="13589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SlantUp">
              <a:avLst>
                <a:gd name="adj" fmla="val 2161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/>
              </a:rPr>
              <a:t>Ура!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Comic Sans MS"/>
              </a:rPr>
              <a:t>Молодцы!</a:t>
            </a:r>
          </a:p>
        </p:txBody>
      </p:sp>
    </p:spTree>
    <p:extLst>
      <p:ext uri="{BB962C8B-B14F-4D97-AF65-F5344CB8AC3E}">
        <p14:creationId xmlns:p14="http://schemas.microsoft.com/office/powerpoint/2010/main" val="125484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894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8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8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9" grpId="0" animBg="1"/>
      <p:bldP spid="38930" grpId="0" animBg="1"/>
      <p:bldP spid="38931" grpId="0" animBg="1"/>
      <p:bldP spid="38932" grpId="0" animBg="1"/>
      <p:bldP spid="38933" grpId="0" animBg="1"/>
      <p:bldP spid="38934" grpId="0" animBg="1"/>
      <p:bldP spid="38935" grpId="0" animBg="1"/>
      <p:bldP spid="38936" grpId="0" animBg="1"/>
      <p:bldP spid="38937" grpId="0" animBg="1"/>
      <p:bldP spid="38938" grpId="0" animBg="1"/>
      <p:bldP spid="38939" grpId="0" animBg="1"/>
      <p:bldP spid="38940" grpId="0" animBg="1"/>
      <p:bldP spid="38941" grpId="0" animBg="1"/>
      <p:bldP spid="38941" grpId="1" animBg="1"/>
      <p:bldP spid="38942" grpId="0" animBg="1"/>
      <p:bldP spid="38943" grpId="0" animBg="1"/>
      <p:bldP spid="38944" grpId="0" animBg="1"/>
      <p:bldP spid="38945" grpId="0" animBg="1"/>
      <p:bldP spid="38946" grpId="0" animBg="1"/>
      <p:bldP spid="389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WordArt 6"/>
          <p:cNvSpPr>
            <a:spLocks noChangeArrowheads="1" noChangeShapeType="1" noTextEdit="1"/>
          </p:cNvSpPr>
          <p:nvPr/>
        </p:nvSpPr>
        <p:spPr bwMode="auto">
          <a:xfrm>
            <a:off x="539752" y="1557341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500-254=</a:t>
            </a:r>
          </a:p>
        </p:txBody>
      </p:sp>
      <p:sp>
        <p:nvSpPr>
          <p:cNvPr id="45060" name="WordArt 8"/>
          <p:cNvSpPr>
            <a:spLocks noChangeArrowheads="1" noChangeShapeType="1" noTextEdit="1"/>
          </p:cNvSpPr>
          <p:nvPr/>
        </p:nvSpPr>
        <p:spPr bwMode="auto">
          <a:xfrm>
            <a:off x="2843213" y="404813"/>
            <a:ext cx="3714750" cy="70485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kern="10">
                <a:ln w="1905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3399"/>
                </a:solidFill>
                <a:latin typeface="Comic Sans MS"/>
              </a:rPr>
              <a:t>УСТНЫЙ СЧЁТ</a:t>
            </a:r>
          </a:p>
        </p:txBody>
      </p:sp>
      <p:sp>
        <p:nvSpPr>
          <p:cNvPr id="45065" name="WordArt 14"/>
          <p:cNvSpPr>
            <a:spLocks noChangeArrowheads="1" noChangeShapeType="1" noTextEdit="1"/>
          </p:cNvSpPr>
          <p:nvPr/>
        </p:nvSpPr>
        <p:spPr bwMode="auto">
          <a:xfrm>
            <a:off x="7524753" y="3213103"/>
            <a:ext cx="27622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е</a:t>
            </a:r>
          </a:p>
        </p:txBody>
      </p:sp>
      <p:sp>
        <p:nvSpPr>
          <p:cNvPr id="4111" name="WordArt 15"/>
          <p:cNvSpPr>
            <a:spLocks noChangeArrowheads="1" noChangeShapeType="1" noTextEdit="1"/>
          </p:cNvSpPr>
          <p:nvPr/>
        </p:nvSpPr>
        <p:spPr bwMode="auto">
          <a:xfrm>
            <a:off x="2411413" y="1557338"/>
            <a:ext cx="685800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246</a:t>
            </a:r>
          </a:p>
        </p:txBody>
      </p:sp>
      <p:sp>
        <p:nvSpPr>
          <p:cNvPr id="4112" name="WordArt 16"/>
          <p:cNvSpPr>
            <a:spLocks noChangeArrowheads="1" noChangeShapeType="1" noTextEdit="1"/>
          </p:cNvSpPr>
          <p:nvPr/>
        </p:nvSpPr>
        <p:spPr bwMode="auto">
          <a:xfrm>
            <a:off x="2484438" y="2420938"/>
            <a:ext cx="685800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392</a:t>
            </a:r>
          </a:p>
        </p:txBody>
      </p:sp>
      <p:sp>
        <p:nvSpPr>
          <p:cNvPr id="4114" name="WordArt 18"/>
          <p:cNvSpPr>
            <a:spLocks noChangeArrowheads="1" noChangeShapeType="1" noTextEdit="1"/>
          </p:cNvSpPr>
          <p:nvPr/>
        </p:nvSpPr>
        <p:spPr bwMode="auto">
          <a:xfrm>
            <a:off x="6443663" y="1628775"/>
            <a:ext cx="792162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333</a:t>
            </a:r>
          </a:p>
        </p:txBody>
      </p:sp>
      <p:sp>
        <p:nvSpPr>
          <p:cNvPr id="45070" name="WordArt 19"/>
          <p:cNvSpPr>
            <a:spLocks noChangeArrowheads="1" noChangeShapeType="1" noTextEdit="1"/>
          </p:cNvSpPr>
          <p:nvPr/>
        </p:nvSpPr>
        <p:spPr bwMode="auto">
          <a:xfrm>
            <a:off x="5508625" y="4005266"/>
            <a:ext cx="35242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е</a:t>
            </a:r>
          </a:p>
        </p:txBody>
      </p:sp>
      <p:sp>
        <p:nvSpPr>
          <p:cNvPr id="4121" name="WordArt 25"/>
          <p:cNvSpPr>
            <a:spLocks noChangeArrowheads="1" noChangeShapeType="1" noTextEdit="1"/>
          </p:cNvSpPr>
          <p:nvPr/>
        </p:nvSpPr>
        <p:spPr bwMode="auto">
          <a:xfrm>
            <a:off x="6372228" y="2492375"/>
            <a:ext cx="792163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492</a:t>
            </a:r>
          </a:p>
        </p:txBody>
      </p:sp>
      <p:sp>
        <p:nvSpPr>
          <p:cNvPr id="45074" name="WordArt 26"/>
          <p:cNvSpPr>
            <a:spLocks noChangeArrowheads="1" noChangeShapeType="1" noTextEdit="1"/>
          </p:cNvSpPr>
          <p:nvPr/>
        </p:nvSpPr>
        <p:spPr bwMode="auto">
          <a:xfrm>
            <a:off x="3563941" y="1557341"/>
            <a:ext cx="35242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н</a:t>
            </a:r>
          </a:p>
        </p:txBody>
      </p:sp>
      <p:sp>
        <p:nvSpPr>
          <p:cNvPr id="4128" name="WordArt 32"/>
          <p:cNvSpPr>
            <a:spLocks noChangeArrowheads="1" noChangeShapeType="1" noTextEdit="1"/>
          </p:cNvSpPr>
          <p:nvPr/>
        </p:nvSpPr>
        <p:spPr bwMode="auto">
          <a:xfrm>
            <a:off x="2411416" y="3213100"/>
            <a:ext cx="720725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110</a:t>
            </a:r>
          </a:p>
        </p:txBody>
      </p:sp>
      <p:sp>
        <p:nvSpPr>
          <p:cNvPr id="4132" name="WordArt 36"/>
          <p:cNvSpPr>
            <a:spLocks noChangeArrowheads="1" noChangeShapeType="1" noTextEdit="1"/>
          </p:cNvSpPr>
          <p:nvPr/>
        </p:nvSpPr>
        <p:spPr bwMode="auto">
          <a:xfrm>
            <a:off x="4932366" y="4076700"/>
            <a:ext cx="215900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1</a:t>
            </a:r>
          </a:p>
        </p:txBody>
      </p:sp>
      <p:sp>
        <p:nvSpPr>
          <p:cNvPr id="4139" name="WordArt 43"/>
          <p:cNvSpPr>
            <a:spLocks noChangeArrowheads="1" noChangeShapeType="1" noTextEdit="1"/>
          </p:cNvSpPr>
          <p:nvPr/>
        </p:nvSpPr>
        <p:spPr bwMode="auto">
          <a:xfrm>
            <a:off x="6443664" y="3284538"/>
            <a:ext cx="685800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261</a:t>
            </a:r>
          </a:p>
        </p:txBody>
      </p:sp>
      <p:sp>
        <p:nvSpPr>
          <p:cNvPr id="45092" name="WordArt 45"/>
          <p:cNvSpPr>
            <a:spLocks noChangeArrowheads="1" noChangeShapeType="1" noTextEdit="1"/>
          </p:cNvSpPr>
          <p:nvPr/>
        </p:nvSpPr>
        <p:spPr bwMode="auto">
          <a:xfrm>
            <a:off x="3563938" y="2420941"/>
            <a:ext cx="323850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е</a:t>
            </a:r>
          </a:p>
        </p:txBody>
      </p:sp>
      <p:sp>
        <p:nvSpPr>
          <p:cNvPr id="45093" name="WordArt 46"/>
          <p:cNvSpPr>
            <a:spLocks noChangeArrowheads="1" noChangeShapeType="1" noTextEdit="1"/>
          </p:cNvSpPr>
          <p:nvPr/>
        </p:nvSpPr>
        <p:spPr bwMode="auto">
          <a:xfrm>
            <a:off x="7524753" y="1557341"/>
            <a:ext cx="25717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л</a:t>
            </a:r>
          </a:p>
        </p:txBody>
      </p:sp>
      <p:sp>
        <p:nvSpPr>
          <p:cNvPr id="45094" name="WordArt 47"/>
          <p:cNvSpPr>
            <a:spLocks noChangeArrowheads="1" noChangeShapeType="1" noTextEdit="1"/>
          </p:cNvSpPr>
          <p:nvPr/>
        </p:nvSpPr>
        <p:spPr bwMode="auto">
          <a:xfrm>
            <a:off x="3635378" y="3213103"/>
            <a:ext cx="33337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И</a:t>
            </a:r>
          </a:p>
        </p:txBody>
      </p:sp>
      <p:sp>
        <p:nvSpPr>
          <p:cNvPr id="45095" name="WordArt 48"/>
          <p:cNvSpPr>
            <a:spLocks noChangeArrowheads="1" noChangeShapeType="1" noTextEdit="1"/>
          </p:cNvSpPr>
          <p:nvPr/>
        </p:nvSpPr>
        <p:spPr bwMode="auto">
          <a:xfrm>
            <a:off x="7451728" y="2420941"/>
            <a:ext cx="33337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д</a:t>
            </a:r>
          </a:p>
        </p:txBody>
      </p:sp>
      <p:graphicFrame>
        <p:nvGraphicFramePr>
          <p:cNvPr id="45159" name="Group 103"/>
          <p:cNvGraphicFramePr>
            <a:graphicFrameLocks noGrp="1"/>
          </p:cNvGraphicFramePr>
          <p:nvPr/>
        </p:nvGraphicFramePr>
        <p:xfrm>
          <a:off x="755650" y="4797425"/>
          <a:ext cx="7898130" cy="1584326"/>
        </p:xfrm>
        <a:graphic>
          <a:graphicData uri="http://schemas.openxmlformats.org/drawingml/2006/table">
            <a:tbl>
              <a:tblPr/>
              <a:tblGrid>
                <a:gridCol w="1098550"/>
                <a:gridCol w="1098550"/>
                <a:gridCol w="1096963"/>
                <a:gridCol w="1098550"/>
                <a:gridCol w="1098550"/>
                <a:gridCol w="1098550"/>
                <a:gridCol w="1100137"/>
                <a:gridCol w="208280"/>
              </a:tblGrid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9" name="Group 105"/>
          <p:cNvGrpSpPr>
            <a:grpSpLocks/>
          </p:cNvGrpSpPr>
          <p:nvPr/>
        </p:nvGrpSpPr>
        <p:grpSpPr bwMode="auto">
          <a:xfrm>
            <a:off x="2051050" y="5013328"/>
            <a:ext cx="685800" cy="1254125"/>
            <a:chOff x="884" y="3294"/>
            <a:chExt cx="432" cy="790"/>
          </a:xfrm>
        </p:grpSpPr>
        <p:sp>
          <p:nvSpPr>
            <p:cNvPr id="45126" name="WordArt 81"/>
            <p:cNvSpPr>
              <a:spLocks noChangeArrowheads="1" noChangeShapeType="1" noTextEdit="1"/>
            </p:cNvSpPr>
            <p:nvPr/>
          </p:nvSpPr>
          <p:spPr bwMode="auto">
            <a:xfrm>
              <a:off x="884" y="3294"/>
              <a:ext cx="432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392</a:t>
              </a:r>
            </a:p>
          </p:txBody>
        </p:sp>
        <p:sp>
          <p:nvSpPr>
            <p:cNvPr id="45127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1020" y="3748"/>
              <a:ext cx="174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е</a:t>
              </a:r>
            </a:p>
          </p:txBody>
        </p:sp>
      </p:grpSp>
      <p:grpSp>
        <p:nvGrpSpPr>
          <p:cNvPr id="10" name="Group 106"/>
          <p:cNvGrpSpPr>
            <a:grpSpLocks/>
          </p:cNvGrpSpPr>
          <p:nvPr/>
        </p:nvGrpSpPr>
        <p:grpSpPr bwMode="auto">
          <a:xfrm>
            <a:off x="3132141" y="5013328"/>
            <a:ext cx="685800" cy="1254125"/>
            <a:chOff x="1565" y="3294"/>
            <a:chExt cx="432" cy="790"/>
          </a:xfrm>
        </p:grpSpPr>
        <p:sp>
          <p:nvSpPr>
            <p:cNvPr id="45129" name="WordArt 79"/>
            <p:cNvSpPr>
              <a:spLocks noChangeArrowheads="1" noChangeShapeType="1" noTextEdit="1"/>
            </p:cNvSpPr>
            <p:nvPr/>
          </p:nvSpPr>
          <p:spPr bwMode="auto">
            <a:xfrm>
              <a:off x="1565" y="3294"/>
              <a:ext cx="432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333</a:t>
              </a:r>
            </a:p>
          </p:txBody>
        </p:sp>
        <p:sp>
          <p:nvSpPr>
            <p:cNvPr id="45130" name="WordArt 84"/>
            <p:cNvSpPr>
              <a:spLocks noChangeArrowheads="1" noChangeShapeType="1" noTextEdit="1"/>
            </p:cNvSpPr>
            <p:nvPr/>
          </p:nvSpPr>
          <p:spPr bwMode="auto">
            <a:xfrm>
              <a:off x="1701" y="3748"/>
              <a:ext cx="222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л</a:t>
              </a:r>
            </a:p>
          </p:txBody>
        </p:sp>
      </p:grpSp>
      <p:grpSp>
        <p:nvGrpSpPr>
          <p:cNvPr id="11" name="Group 107"/>
          <p:cNvGrpSpPr>
            <a:grpSpLocks/>
          </p:cNvGrpSpPr>
          <p:nvPr/>
        </p:nvGrpSpPr>
        <p:grpSpPr bwMode="auto">
          <a:xfrm>
            <a:off x="4211638" y="5013328"/>
            <a:ext cx="685800" cy="1254125"/>
            <a:chOff x="2290" y="3294"/>
            <a:chExt cx="432" cy="790"/>
          </a:xfrm>
        </p:grpSpPr>
        <p:sp>
          <p:nvSpPr>
            <p:cNvPr id="45132" name="WordArt 85"/>
            <p:cNvSpPr>
              <a:spLocks noChangeArrowheads="1" noChangeShapeType="1" noTextEdit="1"/>
            </p:cNvSpPr>
            <p:nvPr/>
          </p:nvSpPr>
          <p:spPr bwMode="auto">
            <a:xfrm>
              <a:off x="2426" y="3748"/>
              <a:ext cx="204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е</a:t>
              </a:r>
            </a:p>
          </p:txBody>
        </p:sp>
        <p:sp>
          <p:nvSpPr>
            <p:cNvPr id="45133" name="WordArt 90"/>
            <p:cNvSpPr>
              <a:spLocks noChangeArrowheads="1" noChangeShapeType="1" noTextEdit="1"/>
            </p:cNvSpPr>
            <p:nvPr/>
          </p:nvSpPr>
          <p:spPr bwMode="auto">
            <a:xfrm>
              <a:off x="2290" y="3294"/>
              <a:ext cx="432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261</a:t>
              </a:r>
            </a:p>
          </p:txBody>
        </p:sp>
      </p:grpSp>
      <p:grpSp>
        <p:nvGrpSpPr>
          <p:cNvPr id="12" name="Group 112"/>
          <p:cNvGrpSpPr>
            <a:grpSpLocks/>
          </p:cNvGrpSpPr>
          <p:nvPr/>
        </p:nvGrpSpPr>
        <p:grpSpPr bwMode="auto">
          <a:xfrm>
            <a:off x="5364163" y="5013328"/>
            <a:ext cx="685800" cy="1254125"/>
            <a:chOff x="3016" y="3294"/>
            <a:chExt cx="432" cy="790"/>
          </a:xfrm>
        </p:grpSpPr>
        <p:sp>
          <p:nvSpPr>
            <p:cNvPr id="45135" name="WordArt 86"/>
            <p:cNvSpPr>
              <a:spLocks noChangeArrowheads="1" noChangeShapeType="1" noTextEdit="1"/>
            </p:cNvSpPr>
            <p:nvPr/>
          </p:nvSpPr>
          <p:spPr bwMode="auto">
            <a:xfrm>
              <a:off x="3152" y="3748"/>
              <a:ext cx="222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н</a:t>
              </a:r>
            </a:p>
          </p:txBody>
        </p:sp>
        <p:sp>
          <p:nvSpPr>
            <p:cNvPr id="45136" name="WordArt 91"/>
            <p:cNvSpPr>
              <a:spLocks noChangeArrowheads="1" noChangeShapeType="1" noTextEdit="1"/>
            </p:cNvSpPr>
            <p:nvPr/>
          </p:nvSpPr>
          <p:spPr bwMode="auto">
            <a:xfrm>
              <a:off x="3016" y="3294"/>
              <a:ext cx="432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246</a:t>
              </a:r>
            </a:p>
          </p:txBody>
        </p:sp>
      </p:grpSp>
      <p:grpSp>
        <p:nvGrpSpPr>
          <p:cNvPr id="13" name="Group 104"/>
          <p:cNvGrpSpPr>
            <a:grpSpLocks/>
          </p:cNvGrpSpPr>
          <p:nvPr/>
        </p:nvGrpSpPr>
        <p:grpSpPr bwMode="auto">
          <a:xfrm>
            <a:off x="971550" y="5013328"/>
            <a:ext cx="685800" cy="1254125"/>
            <a:chOff x="158" y="3294"/>
            <a:chExt cx="432" cy="790"/>
          </a:xfrm>
        </p:grpSpPr>
        <p:sp>
          <p:nvSpPr>
            <p:cNvPr id="45138" name="WordArt 80"/>
            <p:cNvSpPr>
              <a:spLocks noChangeArrowheads="1" noChangeShapeType="1" noTextEdit="1"/>
            </p:cNvSpPr>
            <p:nvPr/>
          </p:nvSpPr>
          <p:spPr bwMode="auto">
            <a:xfrm>
              <a:off x="158" y="3294"/>
              <a:ext cx="432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492</a:t>
              </a:r>
            </a:p>
          </p:txBody>
        </p:sp>
        <p:sp>
          <p:nvSpPr>
            <p:cNvPr id="45139" name="WordArt 82"/>
            <p:cNvSpPr>
              <a:spLocks noChangeArrowheads="1" noChangeShapeType="1" noTextEdit="1"/>
            </p:cNvSpPr>
            <p:nvPr/>
          </p:nvSpPr>
          <p:spPr bwMode="auto">
            <a:xfrm>
              <a:off x="295" y="3748"/>
              <a:ext cx="204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д</a:t>
              </a:r>
            </a:p>
          </p:txBody>
        </p:sp>
      </p:grpSp>
      <p:grpSp>
        <p:nvGrpSpPr>
          <p:cNvPr id="14" name="Group 109"/>
          <p:cNvGrpSpPr>
            <a:grpSpLocks/>
          </p:cNvGrpSpPr>
          <p:nvPr/>
        </p:nvGrpSpPr>
        <p:grpSpPr bwMode="auto">
          <a:xfrm>
            <a:off x="6443666" y="5013328"/>
            <a:ext cx="771525" cy="1254125"/>
            <a:chOff x="3651" y="3294"/>
            <a:chExt cx="576" cy="790"/>
          </a:xfrm>
        </p:grpSpPr>
        <p:sp>
          <p:nvSpPr>
            <p:cNvPr id="45141" name="WordArt 87"/>
            <p:cNvSpPr>
              <a:spLocks noChangeArrowheads="1" noChangeShapeType="1" noTextEdit="1"/>
            </p:cNvSpPr>
            <p:nvPr/>
          </p:nvSpPr>
          <p:spPr bwMode="auto">
            <a:xfrm>
              <a:off x="3878" y="3748"/>
              <a:ext cx="162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0000"/>
                  </a:solidFill>
                  <a:cs typeface="Arial"/>
                </a:rPr>
                <a:t>и</a:t>
              </a:r>
            </a:p>
          </p:txBody>
        </p:sp>
        <p:sp>
          <p:nvSpPr>
            <p:cNvPr id="45142" name="WordArt 92"/>
            <p:cNvSpPr>
              <a:spLocks noChangeArrowheads="1" noChangeShapeType="1" noTextEdit="1"/>
            </p:cNvSpPr>
            <p:nvPr/>
          </p:nvSpPr>
          <p:spPr bwMode="auto">
            <a:xfrm>
              <a:off x="3651" y="3294"/>
              <a:ext cx="576" cy="2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sz="32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FF"/>
                  </a:solidFill>
                  <a:cs typeface="Arial"/>
                </a:rPr>
                <a:t>110</a:t>
              </a:r>
            </a:p>
          </p:txBody>
        </p:sp>
      </p:grpSp>
      <p:sp>
        <p:nvSpPr>
          <p:cNvPr id="45149" name="WordArt 6"/>
          <p:cNvSpPr>
            <a:spLocks noChangeArrowheads="1" noChangeShapeType="1" noTextEdit="1"/>
          </p:cNvSpPr>
          <p:nvPr/>
        </p:nvSpPr>
        <p:spPr bwMode="auto">
          <a:xfrm>
            <a:off x="539752" y="2420941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500-108=</a:t>
            </a:r>
          </a:p>
        </p:txBody>
      </p:sp>
      <p:sp>
        <p:nvSpPr>
          <p:cNvPr id="45150" name="WordArt 6"/>
          <p:cNvSpPr>
            <a:spLocks noChangeArrowheads="1" noChangeShapeType="1" noTextEdit="1"/>
          </p:cNvSpPr>
          <p:nvPr/>
        </p:nvSpPr>
        <p:spPr bwMode="auto">
          <a:xfrm>
            <a:off x="539752" y="3213103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500-390=</a:t>
            </a:r>
          </a:p>
        </p:txBody>
      </p:sp>
      <p:sp>
        <p:nvSpPr>
          <p:cNvPr id="45151" name="WordArt 6"/>
          <p:cNvSpPr>
            <a:spLocks noChangeArrowheads="1" noChangeShapeType="1" noTextEdit="1"/>
          </p:cNvSpPr>
          <p:nvPr/>
        </p:nvSpPr>
        <p:spPr bwMode="auto">
          <a:xfrm>
            <a:off x="2987675" y="4005266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500-499=</a:t>
            </a:r>
          </a:p>
        </p:txBody>
      </p:sp>
      <p:sp>
        <p:nvSpPr>
          <p:cNvPr id="45152" name="WordArt 6"/>
          <p:cNvSpPr>
            <a:spLocks noChangeArrowheads="1" noChangeShapeType="1" noTextEdit="1"/>
          </p:cNvSpPr>
          <p:nvPr/>
        </p:nvSpPr>
        <p:spPr bwMode="auto">
          <a:xfrm>
            <a:off x="4572000" y="1557341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500-167=</a:t>
            </a:r>
          </a:p>
        </p:txBody>
      </p:sp>
      <p:sp>
        <p:nvSpPr>
          <p:cNvPr id="45153" name="WordArt 6"/>
          <p:cNvSpPr>
            <a:spLocks noChangeArrowheads="1" noChangeShapeType="1" noTextEdit="1"/>
          </p:cNvSpPr>
          <p:nvPr/>
        </p:nvSpPr>
        <p:spPr bwMode="auto">
          <a:xfrm>
            <a:off x="4572000" y="2420941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500-8=</a:t>
            </a:r>
          </a:p>
        </p:txBody>
      </p:sp>
      <p:sp>
        <p:nvSpPr>
          <p:cNvPr id="45154" name="WordArt 6"/>
          <p:cNvSpPr>
            <a:spLocks noChangeArrowheads="1" noChangeShapeType="1" noTextEdit="1"/>
          </p:cNvSpPr>
          <p:nvPr/>
        </p:nvSpPr>
        <p:spPr bwMode="auto">
          <a:xfrm>
            <a:off x="4572000" y="3284541"/>
            <a:ext cx="1708150" cy="52387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1587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cs typeface="Arial"/>
              </a:rPr>
              <a:t>500-239=</a:t>
            </a:r>
          </a:p>
        </p:txBody>
      </p:sp>
      <p:sp>
        <p:nvSpPr>
          <p:cNvPr id="2" name="WordArt 36"/>
          <p:cNvSpPr>
            <a:spLocks noChangeArrowheads="1" noChangeShapeType="1" noTextEdit="1"/>
          </p:cNvSpPr>
          <p:nvPr/>
        </p:nvSpPr>
        <p:spPr bwMode="auto">
          <a:xfrm>
            <a:off x="7740650" y="5013326"/>
            <a:ext cx="215900" cy="466725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cs typeface="Arial"/>
              </a:rPr>
              <a:t>1</a:t>
            </a:r>
          </a:p>
        </p:txBody>
      </p:sp>
      <p:sp>
        <p:nvSpPr>
          <p:cNvPr id="45161" name="WordArt 14"/>
          <p:cNvSpPr>
            <a:spLocks noChangeArrowheads="1" noChangeShapeType="1" noTextEdit="1"/>
          </p:cNvSpPr>
          <p:nvPr/>
        </p:nvSpPr>
        <p:spPr bwMode="auto">
          <a:xfrm>
            <a:off x="7740653" y="5734050"/>
            <a:ext cx="276225" cy="533400"/>
          </a:xfrm>
          <a:prstGeom prst="rect">
            <a:avLst/>
          </a:prstGeom>
        </p:spPr>
        <p:txBody>
          <a:bodyPr wrap="none" lIns="91410" tIns="45706" rIns="91410" bIns="45706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26239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4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 animBg="1"/>
      <p:bldP spid="4112" grpId="0" animBg="1"/>
      <p:bldP spid="4114" grpId="0" animBg="1"/>
      <p:bldP spid="4121" grpId="0" animBg="1"/>
      <p:bldP spid="4128" grpId="0" animBg="1"/>
      <p:bldP spid="4132" grpId="0" animBg="1"/>
      <p:bldP spid="4139" grpId="0" animBg="1"/>
      <p:bldP spid="2" grpId="0" animBg="1"/>
      <p:bldP spid="451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mtClean="0"/>
              <a:t>Математические действия</a:t>
            </a:r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 rot="21150915" flipH="1">
            <a:off x="2362203" y="13716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48" name="Line 4"/>
          <p:cNvSpPr>
            <a:spLocks noChangeShapeType="1"/>
          </p:cNvSpPr>
          <p:nvPr/>
        </p:nvSpPr>
        <p:spPr bwMode="auto">
          <a:xfrm>
            <a:off x="4953000" y="13716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1600203" y="20574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2400">
                <a:solidFill>
                  <a:srgbClr val="000000"/>
                </a:solidFill>
              </a:rPr>
              <a:t>устные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4648201" y="20574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2400">
                <a:solidFill>
                  <a:srgbClr val="000000"/>
                </a:solidFill>
              </a:rPr>
              <a:t>письменные</a:t>
            </a:r>
          </a:p>
        </p:txBody>
      </p:sp>
      <p:sp>
        <p:nvSpPr>
          <p:cNvPr id="57351" name="Line 7"/>
          <p:cNvSpPr>
            <a:spLocks noChangeShapeType="1"/>
          </p:cNvSpPr>
          <p:nvPr/>
        </p:nvSpPr>
        <p:spPr bwMode="auto">
          <a:xfrm rot="21259208" flipH="1">
            <a:off x="1143000" y="2589213"/>
            <a:ext cx="611188" cy="6858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381002" y="3276603"/>
            <a:ext cx="12954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FF"/>
                </a:solidFill>
              </a:rPr>
              <a:t>сложение</a:t>
            </a: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1981200" y="3276603"/>
            <a:ext cx="13716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FF3300"/>
                </a:solidFill>
              </a:rPr>
              <a:t>вычитание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3733800" y="3276603"/>
            <a:ext cx="16002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990099"/>
                </a:solidFill>
              </a:rPr>
              <a:t>умножение</a:t>
            </a:r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6096000" y="2514600"/>
            <a:ext cx="0" cy="6858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rot="1083381">
            <a:off x="1963738" y="2711451"/>
            <a:ext cx="766762" cy="511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rot="1124671">
            <a:off x="2362200" y="2895600"/>
            <a:ext cx="1828800" cy="76200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rot="417910">
            <a:off x="2743202" y="2667003"/>
            <a:ext cx="3241675" cy="409575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rot="21259208" flipH="1">
            <a:off x="1295403" y="2590800"/>
            <a:ext cx="3495675" cy="5349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rot="21259208" flipH="1">
            <a:off x="3051178" y="2589214"/>
            <a:ext cx="1978025" cy="609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4800600" y="2514600"/>
            <a:ext cx="609600" cy="685800"/>
          </a:xfrm>
          <a:prstGeom prst="line">
            <a:avLst/>
          </a:prstGeom>
          <a:noFill/>
          <a:ln w="9525">
            <a:solidFill>
              <a:srgbClr val="99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5410200" y="3276603"/>
            <a:ext cx="22860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FF00FF"/>
                </a:solidFill>
              </a:rPr>
              <a:t>деление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5105401" y="2971800"/>
            <a:ext cx="3581400" cy="832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4800">
                <a:solidFill>
                  <a:srgbClr val="6600FF"/>
                </a:solidFill>
                <a:latin typeface="Times New Roman" pitchFamily="18" charset="0"/>
              </a:rPr>
              <a:t>ДЕЛЕНИЕ</a:t>
            </a:r>
          </a:p>
        </p:txBody>
      </p:sp>
    </p:spTree>
    <p:extLst>
      <p:ext uri="{BB962C8B-B14F-4D97-AF65-F5344CB8AC3E}">
        <p14:creationId xmlns:p14="http://schemas.microsoft.com/office/powerpoint/2010/main" val="152236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573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573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2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20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20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20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2000"/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12303E-7 C -0.11285 -0.05227 -0.22518 -0.10407 -0.27084 -0.1265 " pathEditMode="relative" rAng="0" ptsTypes="aA">
                                      <p:cBhvr>
                                        <p:cTn id="139" dur="20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2" y="-63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nimBg="1"/>
      <p:bldP spid="57347" grpId="1" animBg="1"/>
      <p:bldP spid="57348" grpId="0" animBg="1"/>
      <p:bldP spid="57348" grpId="1" animBg="1"/>
      <p:bldP spid="57349" grpId="0"/>
      <p:bldP spid="57349" grpId="1"/>
      <p:bldP spid="57350" grpId="0"/>
      <p:bldP spid="57350" grpId="1"/>
      <p:bldP spid="57351" grpId="0" animBg="1"/>
      <p:bldP spid="57351" grpId="1" animBg="1"/>
      <p:bldP spid="57352" grpId="0" build="allAtOnce"/>
      <p:bldP spid="57353" grpId="0"/>
      <p:bldP spid="57353" grpId="1"/>
      <p:bldP spid="57354" grpId="0"/>
      <p:bldP spid="57354" grpId="1"/>
      <p:bldP spid="57355" grpId="0" animBg="1"/>
      <p:bldP spid="57355" grpId="1" animBg="1"/>
      <p:bldP spid="57356" grpId="0" animBg="1"/>
      <p:bldP spid="57356" grpId="1" animBg="1"/>
      <p:bldP spid="57357" grpId="0" animBg="1"/>
      <p:bldP spid="57357" grpId="1" animBg="1"/>
      <p:bldP spid="57358" grpId="0" animBg="1"/>
      <p:bldP spid="57358" grpId="1" animBg="1"/>
      <p:bldP spid="57359" grpId="0" animBg="1"/>
      <p:bldP spid="57359" grpId="1" animBg="1"/>
      <p:bldP spid="57360" grpId="0" animBg="1"/>
      <p:bldP spid="57360" grpId="1" animBg="1"/>
      <p:bldP spid="57361" grpId="0" animBg="1"/>
      <p:bldP spid="57361" grpId="1" animBg="1"/>
      <p:bldP spid="57362" grpId="0" build="allAtOnce"/>
      <p:bldP spid="57362" grpId="1" build="allAtOnce"/>
      <p:bldP spid="57363" grpId="0"/>
      <p:bldP spid="5736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34767"/>
            <a:ext cx="7992888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6000" dirty="0" smtClean="0">
                <a:latin typeface="Times New Roman"/>
                <a:ea typeface="Times New Roman"/>
                <a:cs typeface="Times New Roman"/>
              </a:rPr>
              <a:t>56:14=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6000" dirty="0" smtClean="0">
                <a:latin typeface="Times New Roman"/>
                <a:ea typeface="Times New Roman"/>
                <a:cs typeface="Times New Roman"/>
              </a:rPr>
              <a:t>46:23=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6000" dirty="0" smtClean="0">
                <a:latin typeface="Times New Roman"/>
                <a:ea typeface="Times New Roman"/>
                <a:cs typeface="Times New Roman"/>
              </a:rPr>
              <a:t>39:13=</a:t>
            </a:r>
            <a:endParaRPr lang="ru-RU" sz="6000" dirty="0"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6000" dirty="0">
                <a:latin typeface="Times New Roman"/>
                <a:ea typeface="Times New Roman"/>
                <a:cs typeface="Times New Roman"/>
              </a:rPr>
              <a:t>968:44</a:t>
            </a:r>
            <a:r>
              <a:rPr lang="ru-RU" sz="6000" dirty="0" smtClean="0">
                <a:latin typeface="Times New Roman"/>
                <a:ea typeface="Times New Roman"/>
                <a:cs typeface="Times New Roman"/>
              </a:rPr>
              <a:t>=    </a:t>
            </a:r>
            <a:r>
              <a:rPr lang="ru-RU" sz="6000" dirty="0">
                <a:latin typeface="Times New Roman"/>
                <a:ea typeface="Times New Roman"/>
                <a:cs typeface="Times New Roman"/>
              </a:rPr>
              <a:t>1222:47</a:t>
            </a:r>
            <a:r>
              <a:rPr lang="ru-RU" sz="6000" dirty="0" smtClean="0">
                <a:latin typeface="Times New Roman"/>
                <a:ea typeface="Times New Roman"/>
                <a:cs typeface="Times New Roman"/>
              </a:rPr>
              <a:t>=</a:t>
            </a:r>
            <a:endParaRPr lang="ru-RU" sz="60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3848" y="548680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4</a:t>
            </a:r>
            <a:endParaRPr lang="ru-RU" sz="6000" dirty="0"/>
          </a:p>
        </p:txBody>
      </p:sp>
      <p:sp>
        <p:nvSpPr>
          <p:cNvPr id="4" name="TextBox 3"/>
          <p:cNvSpPr txBox="1"/>
          <p:nvPr/>
        </p:nvSpPr>
        <p:spPr>
          <a:xfrm>
            <a:off x="2897514" y="1716743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2838716" y="2996952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3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3203848" y="4077072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?</a:t>
            </a:r>
            <a:endParaRPr lang="ru-RU" sz="6000" dirty="0"/>
          </a:p>
        </p:txBody>
      </p:sp>
      <p:sp>
        <p:nvSpPr>
          <p:cNvPr id="7" name="TextBox 6"/>
          <p:cNvSpPr txBox="1"/>
          <p:nvPr/>
        </p:nvSpPr>
        <p:spPr>
          <a:xfrm>
            <a:off x="6948264" y="4077072"/>
            <a:ext cx="6126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?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6400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3"/>
            <a:ext cx="7162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Письменные приемы деления:</a:t>
            </a:r>
          </a:p>
        </p:txBody>
      </p:sp>
      <p:sp>
        <p:nvSpPr>
          <p:cNvPr id="29699" name="Line 3"/>
          <p:cNvSpPr>
            <a:spLocks noChangeShapeType="1"/>
          </p:cNvSpPr>
          <p:nvPr/>
        </p:nvSpPr>
        <p:spPr bwMode="auto">
          <a:xfrm>
            <a:off x="2895600" y="1752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H="1">
            <a:off x="2895602" y="23622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276600" y="17526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29702" name="Arc 6"/>
          <p:cNvSpPr>
            <a:spLocks/>
          </p:cNvSpPr>
          <p:nvPr/>
        </p:nvSpPr>
        <p:spPr bwMode="auto">
          <a:xfrm rot="3505778" flipV="1">
            <a:off x="1095375" y="1952625"/>
            <a:ext cx="398463" cy="455613"/>
          </a:xfrm>
          <a:custGeom>
            <a:avLst/>
            <a:gdLst>
              <a:gd name="T0" fmla="*/ 114816 w 21600"/>
              <a:gd name="T1" fmla="*/ 0 h 25274"/>
              <a:gd name="T2" fmla="*/ 389368 w 21600"/>
              <a:gd name="T3" fmla="*/ 455613 h 25274"/>
              <a:gd name="T4" fmla="*/ 0 w 21600"/>
              <a:gd name="T5" fmla="*/ 372869 h 25274"/>
              <a:gd name="T6" fmla="*/ 0 60000 65536"/>
              <a:gd name="T7" fmla="*/ 0 60000 65536"/>
              <a:gd name="T8" fmla="*/ 0 60000 65536"/>
              <a:gd name="T9" fmla="*/ 0 w 21600"/>
              <a:gd name="T10" fmla="*/ 0 h 25274"/>
              <a:gd name="T11" fmla="*/ 21600 w 21600"/>
              <a:gd name="T12" fmla="*/ 25274 h 2527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5274" fill="none" extrusionOk="0">
                <a:moveTo>
                  <a:pt x="6223" y="0"/>
                </a:moveTo>
                <a:cubicBezTo>
                  <a:pt x="15351" y="2746"/>
                  <a:pt x="21600" y="11151"/>
                  <a:pt x="21600" y="20684"/>
                </a:cubicBezTo>
                <a:cubicBezTo>
                  <a:pt x="21600" y="22227"/>
                  <a:pt x="21434" y="23765"/>
                  <a:pt x="21106" y="25273"/>
                </a:cubicBezTo>
              </a:path>
              <a:path w="21600" h="25274" stroke="0" extrusionOk="0">
                <a:moveTo>
                  <a:pt x="6223" y="0"/>
                </a:moveTo>
                <a:cubicBezTo>
                  <a:pt x="15351" y="2746"/>
                  <a:pt x="21600" y="11151"/>
                  <a:pt x="21600" y="20684"/>
                </a:cubicBezTo>
                <a:cubicBezTo>
                  <a:pt x="21600" y="22227"/>
                  <a:pt x="21434" y="23765"/>
                  <a:pt x="21106" y="25273"/>
                </a:cubicBezTo>
                <a:lnTo>
                  <a:pt x="0" y="2068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609600" y="2590800"/>
            <a:ext cx="12954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</a:rPr>
              <a:t>неполное делимое</a:t>
            </a:r>
          </a:p>
        </p:txBody>
      </p:sp>
      <p:sp>
        <p:nvSpPr>
          <p:cNvPr id="62472" name="Line 8"/>
          <p:cNvSpPr>
            <a:spLocks noChangeShapeType="1"/>
          </p:cNvSpPr>
          <p:nvPr/>
        </p:nvSpPr>
        <p:spPr bwMode="auto">
          <a:xfrm flipV="1">
            <a:off x="10668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2473" name="Text Box 9"/>
          <p:cNvSpPr txBox="1">
            <a:spLocks noChangeArrowheads="1"/>
          </p:cNvSpPr>
          <p:nvPr/>
        </p:nvSpPr>
        <p:spPr bwMode="auto">
          <a:xfrm>
            <a:off x="3200403" y="25146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29706" name="Arc 10"/>
          <p:cNvSpPr>
            <a:spLocks/>
          </p:cNvSpPr>
          <p:nvPr/>
        </p:nvSpPr>
        <p:spPr bwMode="auto">
          <a:xfrm rot="2821208" flipV="1">
            <a:off x="3193256" y="2597944"/>
            <a:ext cx="312738" cy="298450"/>
          </a:xfrm>
          <a:custGeom>
            <a:avLst/>
            <a:gdLst>
              <a:gd name="T0" fmla="*/ 88361 w 20882"/>
              <a:gd name="T1" fmla="*/ 0 h 20779"/>
              <a:gd name="T2" fmla="*/ 312738 w 20882"/>
              <a:gd name="T3" fmla="*/ 219108 h 20779"/>
              <a:gd name="T4" fmla="*/ 0 w 20882"/>
              <a:gd name="T5" fmla="*/ 298450 h 20779"/>
              <a:gd name="T6" fmla="*/ 0 60000 65536"/>
              <a:gd name="T7" fmla="*/ 0 60000 65536"/>
              <a:gd name="T8" fmla="*/ 0 60000 65536"/>
              <a:gd name="T9" fmla="*/ 0 w 20882"/>
              <a:gd name="T10" fmla="*/ 0 h 20779"/>
              <a:gd name="T11" fmla="*/ 20882 w 20882"/>
              <a:gd name="T12" fmla="*/ 20779 h 2077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82" h="20779" fill="none" extrusionOk="0">
                <a:moveTo>
                  <a:pt x="5899" y="0"/>
                </a:moveTo>
                <a:cubicBezTo>
                  <a:pt x="13236" y="2083"/>
                  <a:pt x="18931" y="7881"/>
                  <a:pt x="20881" y="15255"/>
                </a:cubicBezTo>
              </a:path>
              <a:path w="20882" h="20779" stroke="0" extrusionOk="0">
                <a:moveTo>
                  <a:pt x="5899" y="0"/>
                </a:moveTo>
                <a:cubicBezTo>
                  <a:pt x="13236" y="2083"/>
                  <a:pt x="18931" y="7881"/>
                  <a:pt x="20881" y="15255"/>
                </a:cubicBezTo>
                <a:lnTo>
                  <a:pt x="0" y="20779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75" name="Text Box 11"/>
          <p:cNvSpPr txBox="1">
            <a:spLocks noChangeArrowheads="1"/>
          </p:cNvSpPr>
          <p:nvPr/>
        </p:nvSpPr>
        <p:spPr bwMode="auto">
          <a:xfrm>
            <a:off x="2209800" y="1752600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1600200" y="1752600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990602" y="1752600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1295400" y="1752600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62479" name="Text Box 15"/>
          <p:cNvSpPr txBox="1">
            <a:spLocks noChangeArrowheads="1"/>
          </p:cNvSpPr>
          <p:nvPr/>
        </p:nvSpPr>
        <p:spPr bwMode="auto">
          <a:xfrm>
            <a:off x="1905000" y="1752600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733800" y="3581403"/>
            <a:ext cx="4572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81" name="Oval 17"/>
          <p:cNvSpPr>
            <a:spLocks noChangeArrowheads="1"/>
          </p:cNvSpPr>
          <p:nvPr/>
        </p:nvSpPr>
        <p:spPr bwMode="auto">
          <a:xfrm>
            <a:off x="3581401" y="2667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82" name="Text Box 18"/>
          <p:cNvSpPr txBox="1">
            <a:spLocks noChangeArrowheads="1"/>
          </p:cNvSpPr>
          <p:nvPr/>
        </p:nvSpPr>
        <p:spPr bwMode="auto">
          <a:xfrm>
            <a:off x="3429000" y="25146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62483" name="Oval 19"/>
          <p:cNvSpPr>
            <a:spLocks noChangeArrowheads="1"/>
          </p:cNvSpPr>
          <p:nvPr/>
        </p:nvSpPr>
        <p:spPr bwMode="auto">
          <a:xfrm>
            <a:off x="3886203" y="2667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3733800" y="25146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62485" name="Oval 21"/>
          <p:cNvSpPr>
            <a:spLocks noChangeArrowheads="1"/>
          </p:cNvSpPr>
          <p:nvPr/>
        </p:nvSpPr>
        <p:spPr bwMode="auto">
          <a:xfrm>
            <a:off x="4191003" y="2667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4038600" y="25146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109435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35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9" dur="1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10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10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5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4" presetID="35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5" dur="10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/>
      <p:bldP spid="62471" grpId="1"/>
      <p:bldP spid="62472" grpId="0" animBg="1"/>
      <p:bldP spid="62472" grpId="1" animBg="1"/>
      <p:bldP spid="62473" grpId="0"/>
      <p:bldP spid="62473" grpId="1"/>
      <p:bldP spid="62473" grpId="2"/>
      <p:bldP spid="62473" grpId="3"/>
      <p:bldP spid="62475" grpId="0"/>
      <p:bldP spid="62475" grpId="1"/>
      <p:bldP spid="62475" grpId="2"/>
      <p:bldP spid="62476" grpId="0"/>
      <p:bldP spid="62476" grpId="1"/>
      <p:bldP spid="62476" grpId="2"/>
      <p:bldP spid="62479" grpId="0"/>
      <p:bldP spid="62479" grpId="1"/>
      <p:bldP spid="62479" grpId="2"/>
      <p:bldP spid="62481" grpId="0" animBg="1"/>
      <p:bldP spid="62481" grpId="1" animBg="1"/>
      <p:bldP spid="62482" grpId="0"/>
      <p:bldP spid="62483" grpId="0" animBg="1"/>
      <p:bldP spid="62483" grpId="1" animBg="1"/>
      <p:bldP spid="62484" grpId="0"/>
      <p:bldP spid="62485" grpId="0" animBg="1"/>
      <p:bldP spid="6248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3"/>
            <a:ext cx="7162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Письменные приемы деления: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2895600" y="1752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2895602" y="24384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352800" y="17526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3733800" y="3581403"/>
            <a:ext cx="4572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1066800" y="1752600"/>
            <a:ext cx="1981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89</a:t>
            </a:r>
            <a:r>
              <a:rPr lang="ru-RU" altLang="ru-RU" sz="3600">
                <a:solidFill>
                  <a:srgbClr val="000000"/>
                </a:solidFill>
              </a:rPr>
              <a:t>190</a:t>
            </a:r>
          </a:p>
        </p:txBody>
      </p:sp>
      <p:sp>
        <p:nvSpPr>
          <p:cNvPr id="63496" name="Text Box 8"/>
          <p:cNvSpPr txBox="1">
            <a:spLocks noChangeArrowheads="1"/>
          </p:cNvSpPr>
          <p:nvPr/>
        </p:nvSpPr>
        <p:spPr bwMode="auto">
          <a:xfrm>
            <a:off x="2971800" y="2438402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352800" y="3505203"/>
            <a:ext cx="6096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3352800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3657601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962402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762000" y="1905001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  <a:sym typeface="Symbol" pitchFamily="18" charset="2"/>
              </a:rPr>
              <a:t>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1066800" y="22098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81</a:t>
            </a:r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>
            <a:off x="1143000" y="2819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1371603" y="2743200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6172203" y="2209801"/>
            <a:ext cx="2057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2000">
                <a:solidFill>
                  <a:srgbClr val="000000"/>
                </a:solidFill>
              </a:rPr>
              <a:t>Остаток меньше делителя 9!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3048000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</p:spTree>
    <p:extLst>
      <p:ext uri="{BB962C8B-B14F-4D97-AF65-F5344CB8AC3E}">
        <p14:creationId xmlns:p14="http://schemas.microsoft.com/office/powerpoint/2010/main" val="3040886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/>
      <p:bldP spid="63503" grpId="0"/>
      <p:bldP spid="63504" grpId="0"/>
      <p:bldP spid="63505" grpId="0" animBg="1"/>
      <p:bldP spid="63506" grpId="0"/>
      <p:bldP spid="63507" grpId="0"/>
      <p:bldP spid="6350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3"/>
            <a:ext cx="7162800" cy="53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mtClean="0"/>
              <a:t>Письменные приемы деления:</a:t>
            </a:r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2895600" y="1828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2895602" y="23622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352800" y="17526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733800" y="3581403"/>
            <a:ext cx="4572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066800" y="1752600"/>
            <a:ext cx="1981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89190</a:t>
            </a:r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2971800" y="2438402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9</a:t>
            </a:r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3505203" y="34290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3352800" y="3505203"/>
            <a:ext cx="6096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3352800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64524" name="Text Box 12"/>
          <p:cNvSpPr txBox="1">
            <a:spLocks noChangeArrowheads="1"/>
          </p:cNvSpPr>
          <p:nvPr/>
        </p:nvSpPr>
        <p:spPr bwMode="auto">
          <a:xfrm>
            <a:off x="3657601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3962402" y="2590803"/>
            <a:ext cx="304800" cy="37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  <a:latin typeface="Arial Black" pitchFamily="34" charset="0"/>
              </a:rPr>
              <a:t>●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762000" y="1905001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  <a:sym typeface="Symbol" pitchFamily="18" charset="2"/>
              </a:rPr>
              <a:t>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066800" y="2209800"/>
            <a:ext cx="762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81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143000" y="2819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4529" name="Text Box 17"/>
          <p:cNvSpPr txBox="1">
            <a:spLocks noChangeArrowheads="1"/>
          </p:cNvSpPr>
          <p:nvPr/>
        </p:nvSpPr>
        <p:spPr bwMode="auto">
          <a:xfrm>
            <a:off x="3276600" y="2438402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>
            <a:off x="1828800" y="2286003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4531" name="Line 19"/>
          <p:cNvSpPr>
            <a:spLocks noChangeShapeType="1"/>
          </p:cNvSpPr>
          <p:nvPr/>
        </p:nvSpPr>
        <p:spPr bwMode="auto">
          <a:xfrm>
            <a:off x="2057400" y="22860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4532" name="Text Box 20"/>
          <p:cNvSpPr txBox="1">
            <a:spLocks noChangeArrowheads="1"/>
          </p:cNvSpPr>
          <p:nvPr/>
        </p:nvSpPr>
        <p:spPr bwMode="auto">
          <a:xfrm>
            <a:off x="1066802" y="2895600"/>
            <a:ext cx="3048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  <a:sym typeface="Symbol" pitchFamily="18" charset="2"/>
              </a:rPr>
              <a:t>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1371601" y="2743200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64534" name="Text Box 22"/>
          <p:cNvSpPr txBox="1">
            <a:spLocks noChangeArrowheads="1"/>
          </p:cNvSpPr>
          <p:nvPr/>
        </p:nvSpPr>
        <p:spPr bwMode="auto">
          <a:xfrm>
            <a:off x="1371603" y="3200402"/>
            <a:ext cx="9144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FF"/>
                </a:solidFill>
              </a:rPr>
              <a:t>81</a:t>
            </a:r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>
            <a:off x="1447800" y="3810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4537" name="Text Box 25"/>
          <p:cNvSpPr txBox="1">
            <a:spLocks noChangeArrowheads="1"/>
          </p:cNvSpPr>
          <p:nvPr/>
        </p:nvSpPr>
        <p:spPr bwMode="auto">
          <a:xfrm>
            <a:off x="1600203" y="1752600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4538" name="Text Box 26"/>
          <p:cNvSpPr txBox="1">
            <a:spLocks noChangeArrowheads="1"/>
          </p:cNvSpPr>
          <p:nvPr/>
        </p:nvSpPr>
        <p:spPr bwMode="auto">
          <a:xfrm>
            <a:off x="3581401" y="2438402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64539" name="Text Box 27"/>
          <p:cNvSpPr txBox="1">
            <a:spLocks noChangeArrowheads="1"/>
          </p:cNvSpPr>
          <p:nvPr/>
        </p:nvSpPr>
        <p:spPr bwMode="auto">
          <a:xfrm>
            <a:off x="1828800" y="1752600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64540" name="Text Box 28"/>
          <p:cNvSpPr txBox="1">
            <a:spLocks noChangeArrowheads="1"/>
          </p:cNvSpPr>
          <p:nvPr/>
        </p:nvSpPr>
        <p:spPr bwMode="auto">
          <a:xfrm>
            <a:off x="1600200" y="3962400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  <a:sym typeface="Symbol" pitchFamily="18" charset="2"/>
              </a:rPr>
              <a:t></a:t>
            </a:r>
          </a:p>
        </p:txBody>
      </p:sp>
      <p:sp>
        <p:nvSpPr>
          <p:cNvPr id="64541" name="Text Box 29"/>
          <p:cNvSpPr txBox="1">
            <a:spLocks noChangeArrowheads="1"/>
          </p:cNvSpPr>
          <p:nvPr/>
        </p:nvSpPr>
        <p:spPr bwMode="auto">
          <a:xfrm>
            <a:off x="1828800" y="4267200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64542" name="Line 30"/>
          <p:cNvSpPr>
            <a:spLocks noChangeShapeType="1"/>
          </p:cNvSpPr>
          <p:nvPr/>
        </p:nvSpPr>
        <p:spPr bwMode="auto">
          <a:xfrm>
            <a:off x="1752601" y="4800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10" tIns="45706" rIns="91410" bIns="45706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4543" name="Text Box 31"/>
          <p:cNvSpPr txBox="1">
            <a:spLocks noChangeArrowheads="1"/>
          </p:cNvSpPr>
          <p:nvPr/>
        </p:nvSpPr>
        <p:spPr bwMode="auto">
          <a:xfrm>
            <a:off x="1828800" y="4724400"/>
            <a:ext cx="3810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64544" name="Arc 32"/>
          <p:cNvSpPr>
            <a:spLocks/>
          </p:cNvSpPr>
          <p:nvPr/>
        </p:nvSpPr>
        <p:spPr bwMode="auto">
          <a:xfrm rot="2361278" flipV="1">
            <a:off x="2133602" y="2209802"/>
            <a:ext cx="268288" cy="220663"/>
          </a:xfrm>
          <a:custGeom>
            <a:avLst/>
            <a:gdLst>
              <a:gd name="T0" fmla="*/ 0 w 30957"/>
              <a:gd name="T1" fmla="*/ 17422 h 27003"/>
              <a:gd name="T2" fmla="*/ 262334 w 30957"/>
              <a:gd name="T3" fmla="*/ 220663 h 27003"/>
              <a:gd name="T4" fmla="*/ 81092 w 30957"/>
              <a:gd name="T5" fmla="*/ 176511 h 27003"/>
              <a:gd name="T6" fmla="*/ 0 60000 65536"/>
              <a:gd name="T7" fmla="*/ 0 60000 65536"/>
              <a:gd name="T8" fmla="*/ 0 60000 65536"/>
              <a:gd name="T9" fmla="*/ 0 w 30957"/>
              <a:gd name="T10" fmla="*/ 0 h 27003"/>
              <a:gd name="T11" fmla="*/ 30957 w 30957"/>
              <a:gd name="T12" fmla="*/ 27003 h 270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0957" h="27003" fill="none" extrusionOk="0">
                <a:moveTo>
                  <a:pt x="-1" y="2131"/>
                </a:moveTo>
                <a:cubicBezTo>
                  <a:pt x="2919" y="728"/>
                  <a:pt x="6117" y="-1"/>
                  <a:pt x="9357" y="0"/>
                </a:cubicBezTo>
                <a:cubicBezTo>
                  <a:pt x="21286" y="0"/>
                  <a:pt x="30957" y="9670"/>
                  <a:pt x="30957" y="21600"/>
                </a:cubicBezTo>
                <a:cubicBezTo>
                  <a:pt x="30957" y="23422"/>
                  <a:pt x="30726" y="25238"/>
                  <a:pt x="30270" y="27003"/>
                </a:cubicBezTo>
              </a:path>
              <a:path w="30957" h="27003" stroke="0" extrusionOk="0">
                <a:moveTo>
                  <a:pt x="-1" y="2131"/>
                </a:moveTo>
                <a:cubicBezTo>
                  <a:pt x="2919" y="728"/>
                  <a:pt x="6117" y="-1"/>
                  <a:pt x="9357" y="0"/>
                </a:cubicBezTo>
                <a:cubicBezTo>
                  <a:pt x="21286" y="0"/>
                  <a:pt x="30957" y="9670"/>
                  <a:pt x="30957" y="21600"/>
                </a:cubicBezTo>
                <a:cubicBezTo>
                  <a:pt x="30957" y="23422"/>
                  <a:pt x="30726" y="25238"/>
                  <a:pt x="30270" y="27003"/>
                </a:cubicBezTo>
                <a:lnTo>
                  <a:pt x="9357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4545" name="Arc 33"/>
          <p:cNvSpPr>
            <a:spLocks/>
          </p:cNvSpPr>
          <p:nvPr/>
        </p:nvSpPr>
        <p:spPr bwMode="auto">
          <a:xfrm rot="3367139" flipV="1">
            <a:off x="2609853" y="1555753"/>
            <a:ext cx="1400175" cy="2028825"/>
          </a:xfrm>
          <a:custGeom>
            <a:avLst/>
            <a:gdLst>
              <a:gd name="T0" fmla="*/ 0 w 28763"/>
              <a:gd name="T1" fmla="*/ 175925 h 21600"/>
              <a:gd name="T2" fmla="*/ 1400175 w 28763"/>
              <a:gd name="T3" fmla="*/ 1254490 h 21600"/>
              <a:gd name="T4" fmla="*/ 428284 w 28763"/>
              <a:gd name="T5" fmla="*/ 2028825 h 21600"/>
              <a:gd name="T6" fmla="*/ 0 60000 65536"/>
              <a:gd name="T7" fmla="*/ 0 60000 65536"/>
              <a:gd name="T8" fmla="*/ 0 60000 65536"/>
              <a:gd name="T9" fmla="*/ 0 w 28763"/>
              <a:gd name="T10" fmla="*/ 0 h 21600"/>
              <a:gd name="T11" fmla="*/ 28763 w 287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763" h="21600" fill="none" extrusionOk="0">
                <a:moveTo>
                  <a:pt x="-1" y="1872"/>
                </a:moveTo>
                <a:cubicBezTo>
                  <a:pt x="2768" y="638"/>
                  <a:pt x="5766" y="-1"/>
                  <a:pt x="8798" y="0"/>
                </a:cubicBezTo>
                <a:cubicBezTo>
                  <a:pt x="17543" y="0"/>
                  <a:pt x="25425" y="5272"/>
                  <a:pt x="28762" y="13356"/>
                </a:cubicBezTo>
              </a:path>
              <a:path w="28763" h="21600" stroke="0" extrusionOk="0">
                <a:moveTo>
                  <a:pt x="-1" y="1872"/>
                </a:moveTo>
                <a:cubicBezTo>
                  <a:pt x="2768" y="638"/>
                  <a:pt x="5766" y="-1"/>
                  <a:pt x="8798" y="0"/>
                </a:cubicBezTo>
                <a:cubicBezTo>
                  <a:pt x="17543" y="0"/>
                  <a:pt x="25425" y="5272"/>
                  <a:pt x="28762" y="13356"/>
                </a:cubicBezTo>
                <a:lnTo>
                  <a:pt x="8798" y="21600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10" tIns="45706" rIns="91410" bIns="45706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4546" name="Text Box 34"/>
          <p:cNvSpPr txBox="1">
            <a:spLocks noChangeArrowheads="1"/>
          </p:cNvSpPr>
          <p:nvPr/>
        </p:nvSpPr>
        <p:spPr bwMode="auto">
          <a:xfrm>
            <a:off x="3886202" y="2438402"/>
            <a:ext cx="457200" cy="65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360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64547" name="Text Box 35"/>
          <p:cNvSpPr txBox="1">
            <a:spLocks noChangeArrowheads="1"/>
          </p:cNvSpPr>
          <p:nvPr/>
        </p:nvSpPr>
        <p:spPr bwMode="auto">
          <a:xfrm>
            <a:off x="5867400" y="1904999"/>
            <a:ext cx="2286000" cy="176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0" tIns="45706" rIns="91410" bIns="4570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>
                <a:solidFill>
                  <a:srgbClr val="000000"/>
                </a:solidFill>
              </a:rPr>
              <a:t>Если новым неполным делимым является </a:t>
            </a:r>
            <a:r>
              <a:rPr lang="ru-RU" altLang="ru-RU">
                <a:solidFill>
                  <a:srgbClr val="0000FF"/>
                </a:solidFill>
              </a:rPr>
              <a:t>0</a:t>
            </a:r>
            <a:r>
              <a:rPr lang="ru-RU" altLang="ru-RU">
                <a:solidFill>
                  <a:srgbClr val="000000"/>
                </a:solidFill>
              </a:rPr>
              <a:t>, то его переписываем в частное.</a:t>
            </a:r>
          </a:p>
        </p:txBody>
      </p:sp>
    </p:spTree>
    <p:extLst>
      <p:ext uri="{BB962C8B-B14F-4D97-AF65-F5344CB8AC3E}">
        <p14:creationId xmlns:p14="http://schemas.microsoft.com/office/powerpoint/2010/main" val="3514225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4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4736E-6 L 0 0.1419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4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84736E-6 L 2.77556E-17 0.286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4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6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2000"/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3" grpId="0"/>
      <p:bldP spid="64524" grpId="0"/>
      <p:bldP spid="64525" grpId="0"/>
      <p:bldP spid="64529" grpId="0"/>
      <p:bldP spid="64530" grpId="0" animBg="1"/>
      <p:bldP spid="64531" grpId="0" animBg="1"/>
      <p:bldP spid="64532" grpId="0"/>
      <p:bldP spid="64534" grpId="0"/>
      <p:bldP spid="64535" grpId="0" animBg="1"/>
      <p:bldP spid="64537" grpId="0"/>
      <p:bldP spid="64538" grpId="0"/>
      <p:bldP spid="64539" grpId="0"/>
      <p:bldP spid="64539" grpId="1"/>
      <p:bldP spid="64540" grpId="0"/>
      <p:bldP spid="64541" grpId="0"/>
      <p:bldP spid="64542" grpId="0" animBg="1"/>
      <p:bldP spid="64543" grpId="0"/>
      <p:bldP spid="64544" grpId="0" animBg="1"/>
      <p:bldP spid="64545" grpId="0" animBg="1"/>
      <p:bldP spid="64546" grpId="0"/>
      <p:bldP spid="645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/>
          </p:nvPr>
        </p:nvSpPr>
        <p:spPr>
          <a:xfrm>
            <a:off x="457200" y="304803"/>
            <a:ext cx="8229600" cy="5851525"/>
          </a:xfrm>
        </p:spPr>
        <p:txBody>
          <a:bodyPr/>
          <a:lstStyle/>
          <a:p>
            <a:pPr algn="ctr" eaLnBrk="1" hangingPunct="1"/>
            <a:r>
              <a:rPr lang="ru-RU" altLang="ru-RU" b="1" u="sng" dirty="0" smtClean="0">
                <a:solidFill>
                  <a:srgbClr val="002060"/>
                </a:solidFill>
              </a:rPr>
              <a:t>Алгоритм деления на однозначное число</a:t>
            </a:r>
            <a:endParaRPr lang="ru-RU" altLang="ru-RU" dirty="0" smtClean="0">
              <a:solidFill>
                <a:srgbClr val="002060"/>
              </a:solidFill>
            </a:endParaRPr>
          </a:p>
          <a:p>
            <a:pPr eaLnBrk="1" hangingPunct="1"/>
            <a:r>
              <a:rPr lang="ru-RU" altLang="ru-RU" dirty="0" smtClean="0"/>
              <a:t>Найти первое неполное делимое</a:t>
            </a:r>
          </a:p>
          <a:p>
            <a:pPr eaLnBrk="1" hangingPunct="1"/>
            <a:r>
              <a:rPr lang="ru-RU" altLang="ru-RU" dirty="0" smtClean="0"/>
              <a:t>Определить число цифр в частном</a:t>
            </a:r>
          </a:p>
          <a:p>
            <a:pPr eaLnBrk="1" hangingPunct="1"/>
            <a:r>
              <a:rPr lang="ru-RU" altLang="ru-RU" dirty="0" smtClean="0"/>
              <a:t>Найти цифры в каждом разряде частного</a:t>
            </a:r>
          </a:p>
          <a:p>
            <a:pPr eaLnBrk="1" hangingPunct="1"/>
            <a:r>
              <a:rPr lang="ru-RU" altLang="ru-RU" dirty="0" smtClean="0"/>
              <a:t>Найти остаток (если он есть)</a:t>
            </a:r>
          </a:p>
          <a:p>
            <a:pPr eaLnBrk="1" hangingPunct="1">
              <a:buFontTx/>
              <a:buNone/>
            </a:pPr>
            <a:endParaRPr lang="en-US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3068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4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5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 кл деление">
  <a:themeElements>
    <a:clrScheme name="4 кл де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 кл де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 кл де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4 кл деление">
  <a:themeElements>
    <a:clrScheme name="4 кл де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 кл де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 кл де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4 кл деление">
  <a:themeElements>
    <a:clrScheme name="4 кл де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 кл де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 кл де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4 кл деление">
  <a:themeElements>
    <a:clrScheme name="4 кл де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 кл де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 кл де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 кл де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 кл де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solidFill>
          <a:srgbClr val="00B8FF"/>
        </a:solidFill>
        <a:ln w="7620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285</Words>
  <Application>Microsoft Office PowerPoint</Application>
  <PresentationFormat>Экран (4:3)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14</vt:i4>
      </vt:variant>
    </vt:vector>
  </HeadingPairs>
  <TitlesOfParts>
    <vt:vector size="25" baseType="lpstr">
      <vt:lpstr>Оформление по умолчанию</vt:lpstr>
      <vt:lpstr>1_Оформление по умолчанию</vt:lpstr>
      <vt:lpstr>2_Оформление по умолчанию</vt:lpstr>
      <vt:lpstr>4 кл деление</vt:lpstr>
      <vt:lpstr>1_4 кл деление</vt:lpstr>
      <vt:lpstr>2_4 кл деление</vt:lpstr>
      <vt:lpstr>3_4 кл деление</vt:lpstr>
      <vt:lpstr>3_Оформление по умолчанию</vt:lpstr>
      <vt:lpstr>1_Тема Office</vt:lpstr>
      <vt:lpstr>4_Оформление по умолчанию</vt:lpstr>
      <vt:lpstr>5_Оформление по умолчанию</vt:lpstr>
      <vt:lpstr>Презентация PowerPoint</vt:lpstr>
      <vt:lpstr>Презентация PowerPoint</vt:lpstr>
      <vt:lpstr>Презентация PowerPoint</vt:lpstr>
      <vt:lpstr>Математические действия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Любовь Нефедова</dc:creator>
  <cp:lastModifiedBy>Admin</cp:lastModifiedBy>
  <cp:revision>31</cp:revision>
  <dcterms:created xsi:type="dcterms:W3CDTF">2015-04-07T11:06:08Z</dcterms:created>
  <dcterms:modified xsi:type="dcterms:W3CDTF">2020-04-17T19:49:30Z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645051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