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77" r:id="rId8"/>
    <p:sldId id="267" r:id="rId9"/>
    <p:sldId id="271" r:id="rId10"/>
    <p:sldId id="270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Today is the </a:t>
            </a:r>
            <a:r>
              <a:rPr lang="ru-RU" sz="4800" b="1" i="1" dirty="0" smtClean="0">
                <a:solidFill>
                  <a:schemeClr val="bg1"/>
                </a:solidFill>
              </a:rPr>
              <a:t>…</a:t>
            </a:r>
            <a:r>
              <a:rPr lang="en-US" sz="4800" b="1" i="1" baseline="30000" dirty="0" err="1" smtClean="0">
                <a:solidFill>
                  <a:schemeClr val="bg1"/>
                </a:solidFill>
              </a:rPr>
              <a:t>th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 smtClean="0">
                <a:solidFill>
                  <a:schemeClr val="bg1"/>
                </a:solidFill>
              </a:rPr>
              <a:t>of April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лена\Desktop\урок в 11 классее\ан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8858279" cy="369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Find all words in the text related to the headings</a:t>
            </a:r>
            <a:endParaRPr lang="en-US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Reading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357430"/>
          <a:ext cx="857256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71636"/>
                <a:gridCol w="1785950"/>
                <a:gridCol w="1143008"/>
                <a:gridCol w="257177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Places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Lessons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Accommodation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Teachers    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After-school activities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14"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campus, Student Union,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library, college dining hall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lectures, essay deadlines,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research, seminars,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tutorial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halls,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student house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tutor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newspaper, drama club,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canoeing club,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parties,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concerts,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hanging out,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 dinners,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life,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band,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theme night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97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Imagine you are studying at Oxford University. Use the words to talk about university life.</a:t>
            </a:r>
            <a:r>
              <a:rPr lang="en-US" b="1" u="sng" dirty="0" smtClean="0"/>
              <a:t> </a:t>
            </a:r>
            <a:endParaRPr lang="en-US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Speaking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357430"/>
          <a:ext cx="857256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71636"/>
                <a:gridCol w="1785950"/>
                <a:gridCol w="1143008"/>
                <a:gridCol w="257177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Places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Lessons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Accommodation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Teachers    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After-school activities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14"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campus,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Union,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library, college dining hall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lectures, essay deadlines,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research, seminars,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tutorial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halls,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student house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tutor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newspaper, drama club,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canoeing club,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parties,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concerts,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hanging out,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 dinners, 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life,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band,</a:t>
                      </a:r>
                    </a:p>
                    <a:p>
                      <a:r>
                        <a:rPr lang="en-US" sz="2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theme night</a:t>
                      </a:r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51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</a:rPr>
              <a:t>Hometask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2071678"/>
            <a:ext cx="8643998" cy="450059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Think of the most prestigious university in our country. Write a short article about it. Include: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were students live;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academic life;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social life.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5338" y="4214818"/>
            <a:ext cx="714380" cy="26431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89" cy="514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Лондон / City University - Городской Университет Лонд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C:\Users\лена\Desktop\урок в 11 классее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326" y="3286124"/>
            <a:ext cx="1840674" cy="1428735"/>
          </a:xfrm>
          <a:prstGeom prst="rect">
            <a:avLst/>
          </a:prstGeom>
          <a:noFill/>
        </p:spPr>
      </p:pic>
      <p:pic>
        <p:nvPicPr>
          <p:cNvPr id="1030" name="Picture 6" descr="C:\Users\лена\Desktop\урок в 11 классее\в библиоте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09" y="4981576"/>
            <a:ext cx="2571769" cy="1711616"/>
          </a:xfrm>
          <a:prstGeom prst="rect">
            <a:avLst/>
          </a:prstGeom>
          <a:noFill/>
        </p:spPr>
      </p:pic>
      <p:pic>
        <p:nvPicPr>
          <p:cNvPr id="1031" name="Picture 7" descr="C:\Users\лена\Desktop\урок в 11 классее\в класс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5" y="5022957"/>
            <a:ext cx="2500330" cy="1667701"/>
          </a:xfrm>
          <a:prstGeom prst="rect">
            <a:avLst/>
          </a:prstGeom>
          <a:noFill/>
        </p:spPr>
      </p:pic>
      <p:pic>
        <p:nvPicPr>
          <p:cNvPr id="1032" name="Picture 8" descr="C:\Users\лена\Desktop\урок в 11 классее\на трав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000636"/>
            <a:ext cx="2476496" cy="1648418"/>
          </a:xfrm>
          <a:prstGeom prst="rect">
            <a:avLst/>
          </a:prstGeom>
          <a:noFill/>
        </p:spPr>
      </p:pic>
      <p:pic>
        <p:nvPicPr>
          <p:cNvPr id="1033" name="Picture 9" descr="C:\Users\лена\Desktop\урок в 11 классее\с микроскопо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714488"/>
            <a:ext cx="1746843" cy="1290636"/>
          </a:xfrm>
          <a:prstGeom prst="rect">
            <a:avLst/>
          </a:prstGeom>
          <a:noFill/>
        </p:spPr>
      </p:pic>
      <p:pic>
        <p:nvPicPr>
          <p:cNvPr id="1034" name="Picture 10" descr="C:\Users\лена\Desktop\урок в 11 классее\студент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0"/>
            <a:ext cx="1809742" cy="142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accent1"/>
                </a:solidFill>
              </a:rPr>
              <a:t>      </a:t>
            </a:r>
            <a:r>
              <a:rPr lang="en-US" sz="6000" b="1" dirty="0" err="1" smtClean="0">
                <a:solidFill>
                  <a:schemeClr val="accent1"/>
                </a:solidFill>
              </a:rPr>
              <a:t>Uni</a:t>
            </a:r>
            <a:r>
              <a:rPr lang="en-US" sz="6000" b="1" dirty="0" smtClean="0">
                <a:solidFill>
                  <a:schemeClr val="accent1"/>
                </a:solidFill>
              </a:rPr>
              <a:t> </a:t>
            </a:r>
            <a:r>
              <a:rPr lang="en-US" sz="6000" b="1" dirty="0" smtClean="0">
                <a:solidFill>
                  <a:schemeClr val="accent1"/>
                </a:solidFill>
              </a:rPr>
              <a:t>Life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/>
              <a:t>"Education is a progressive </a:t>
            </a:r>
          </a:p>
          <a:p>
            <a:pPr>
              <a:buNone/>
            </a:pPr>
            <a:r>
              <a:rPr lang="en-US" sz="4000" i="1" dirty="0" smtClean="0"/>
              <a:t>discovery  of our own  ignorance." </a:t>
            </a:r>
            <a:endParaRPr lang="ru-RU" sz="4000" i="1" dirty="0"/>
          </a:p>
        </p:txBody>
      </p:sp>
      <p:pic>
        <p:nvPicPr>
          <p:cNvPr id="15362" name="Picture 2" descr="C:\Users\лена\Desktop\урок в 11 классее\3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4000506" cy="3000380"/>
          </a:xfrm>
          <a:prstGeom prst="rect">
            <a:avLst/>
          </a:prstGeom>
          <a:noFill/>
        </p:spPr>
      </p:pic>
      <p:pic>
        <p:nvPicPr>
          <p:cNvPr id="15363" name="Picture 3" descr="C:\Users\лена\Desktop\урок в 11 классее\3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4100528" cy="3000386"/>
          </a:xfrm>
          <a:prstGeom prst="rect">
            <a:avLst/>
          </a:prstGeom>
          <a:noFill/>
        </p:spPr>
      </p:pic>
      <p:pic>
        <p:nvPicPr>
          <p:cNvPr id="15364" name="Picture 4" descr="C:\Users\лена\Desktop\урок в 11 классее\3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923" y="357166"/>
            <a:ext cx="2861795" cy="191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51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Choosing a university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лена\Desktop\урок в 11 классее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214578" cy="1658591"/>
          </a:xfrm>
          <a:prstGeom prst="rect">
            <a:avLst/>
          </a:prstGeom>
          <a:noFill/>
        </p:spPr>
      </p:pic>
      <p:pic>
        <p:nvPicPr>
          <p:cNvPr id="16387" name="Picture 3" descr="C:\Users\лена\Desktop\урок в 11 классее\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3857628"/>
            <a:ext cx="2368477" cy="1785950"/>
          </a:xfrm>
          <a:prstGeom prst="rect">
            <a:avLst/>
          </a:prstGeom>
          <a:noFill/>
        </p:spPr>
      </p:pic>
      <p:pic>
        <p:nvPicPr>
          <p:cNvPr id="16388" name="Picture 4" descr="C:\Users\лена\Desktop\урок в 11 классее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643205" cy="1768615"/>
          </a:xfrm>
          <a:prstGeom prst="rect">
            <a:avLst/>
          </a:prstGeom>
          <a:noFill/>
        </p:spPr>
      </p:pic>
      <p:pic>
        <p:nvPicPr>
          <p:cNvPr id="16389" name="Picture 5" descr="C:\Users\лена\Desktop\урок в 11 классее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9"/>
            <a:ext cx="2643206" cy="1762998"/>
          </a:xfrm>
          <a:prstGeom prst="rect">
            <a:avLst/>
          </a:prstGeom>
          <a:noFill/>
        </p:spPr>
      </p:pic>
      <p:pic>
        <p:nvPicPr>
          <p:cNvPr id="16390" name="Picture 6" descr="C:\Users\лена\Desktop\урок в 11 классее\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857629"/>
            <a:ext cx="2714612" cy="1785950"/>
          </a:xfrm>
          <a:prstGeom prst="rect">
            <a:avLst/>
          </a:prstGeom>
          <a:noFill/>
        </p:spPr>
      </p:pic>
      <p:pic>
        <p:nvPicPr>
          <p:cNvPr id="16391" name="Picture 7" descr="C:\Users\лена\Desktop\урок в 11 классее\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857364"/>
            <a:ext cx="2714644" cy="173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51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Choosing a university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лена\Desktop\урок в 11 классее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2214578" cy="1658591"/>
          </a:xfrm>
          <a:prstGeom prst="rect">
            <a:avLst/>
          </a:prstGeom>
          <a:noFill/>
        </p:spPr>
      </p:pic>
      <p:pic>
        <p:nvPicPr>
          <p:cNvPr id="16387" name="Picture 3" descr="C:\Users\лена\Desktop\урок в 11 классее\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14884"/>
            <a:ext cx="2368477" cy="1785950"/>
          </a:xfrm>
          <a:prstGeom prst="rect">
            <a:avLst/>
          </a:prstGeom>
          <a:noFill/>
        </p:spPr>
      </p:pic>
      <p:pic>
        <p:nvPicPr>
          <p:cNvPr id="16388" name="Picture 4" descr="C:\Users\лена\Desktop\урок в 11 классее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2643205" cy="1768615"/>
          </a:xfrm>
          <a:prstGeom prst="rect">
            <a:avLst/>
          </a:prstGeom>
          <a:noFill/>
        </p:spPr>
      </p:pic>
      <p:pic>
        <p:nvPicPr>
          <p:cNvPr id="16389" name="Picture 5" descr="C:\Users\лена\Desktop\урок в 11 классее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86322"/>
            <a:ext cx="2643206" cy="1762998"/>
          </a:xfrm>
          <a:prstGeom prst="rect">
            <a:avLst/>
          </a:prstGeom>
          <a:noFill/>
        </p:spPr>
      </p:pic>
      <p:pic>
        <p:nvPicPr>
          <p:cNvPr id="16390" name="Picture 6" descr="C:\Users\лена\Desktop\урок в 11 классее\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86322"/>
            <a:ext cx="2714612" cy="1785950"/>
          </a:xfrm>
          <a:prstGeom prst="rect">
            <a:avLst/>
          </a:prstGeom>
          <a:noFill/>
        </p:spPr>
      </p:pic>
      <p:pic>
        <p:nvPicPr>
          <p:cNvPr id="16391" name="Picture 7" descr="C:\Users\лена\Desktop\урок в 11 классее\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857496"/>
            <a:ext cx="2714644" cy="17318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857364"/>
            <a:ext cx="850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City/place               accommodation       free time activities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teachers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Listening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b="1" dirty="0" smtClean="0"/>
              <a:t>Which student(s) mention(s):</a:t>
            </a:r>
            <a:endParaRPr lang="ru-RU" sz="4400" b="1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/>
              <a:t>              - getting involved in </a:t>
            </a:r>
          </a:p>
          <a:p>
            <a:pPr lvl="0">
              <a:buNone/>
            </a:pPr>
            <a:r>
              <a:rPr lang="en-US" b="1" dirty="0" smtClean="0"/>
              <a:t>                organized activities?</a:t>
            </a:r>
            <a:endParaRPr lang="ru-RU" b="1" dirty="0" smtClean="0"/>
          </a:p>
          <a:p>
            <a:pPr lvl="0"/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                         </a:t>
            </a:r>
          </a:p>
          <a:p>
            <a:pPr lvl="0">
              <a:buNone/>
            </a:pPr>
            <a:r>
              <a:rPr lang="en-US" b="1" dirty="0" smtClean="0"/>
              <a:t>                              - lack of money?</a:t>
            </a:r>
            <a:endParaRPr lang="ru-RU" b="1" dirty="0"/>
          </a:p>
        </p:txBody>
      </p:sp>
      <p:pic>
        <p:nvPicPr>
          <p:cNvPr id="17410" name="Picture 2" descr="C:\Users\лена\Desktop\урок в 11 классе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357430"/>
            <a:ext cx="2928958" cy="2196719"/>
          </a:xfrm>
          <a:prstGeom prst="rect">
            <a:avLst/>
          </a:prstGeom>
          <a:noFill/>
        </p:spPr>
      </p:pic>
      <p:pic>
        <p:nvPicPr>
          <p:cNvPr id="17411" name="Picture 3" descr="C:\Users\лена\Desktop\урок в 11 классее\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64320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Listening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b="1" dirty="0" smtClean="0"/>
              <a:t>Which student(s) mention(s):</a:t>
            </a:r>
            <a:endParaRPr lang="ru-RU" sz="4400" b="1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/>
              <a:t>              - getting involved in </a:t>
            </a:r>
          </a:p>
          <a:p>
            <a:pPr lvl="0">
              <a:buNone/>
            </a:pPr>
            <a:r>
              <a:rPr lang="en-US" b="1" dirty="0" smtClean="0"/>
              <a:t>                organized activities?</a:t>
            </a:r>
            <a:endParaRPr lang="ru-RU" b="1" dirty="0" smtClean="0"/>
          </a:p>
          <a:p>
            <a:pPr lvl="0"/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                         </a:t>
            </a:r>
          </a:p>
          <a:p>
            <a:pPr lvl="0">
              <a:buNone/>
            </a:pPr>
            <a:r>
              <a:rPr lang="en-US" b="1" dirty="0" smtClean="0"/>
              <a:t>                              - lack of money?</a:t>
            </a:r>
            <a:endParaRPr lang="ru-RU" b="1" dirty="0"/>
          </a:p>
        </p:txBody>
      </p:sp>
      <p:pic>
        <p:nvPicPr>
          <p:cNvPr id="17410" name="Picture 2" descr="C:\Users\лена\Desktop\урок в 11 классее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2928958" cy="2196719"/>
          </a:xfrm>
          <a:prstGeom prst="rect">
            <a:avLst/>
          </a:prstGeom>
          <a:noFill/>
        </p:spPr>
      </p:pic>
      <p:pic>
        <p:nvPicPr>
          <p:cNvPr id="17411" name="Picture 3" descr="C:\Users\лена\Desktop\урок в 11 классее\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00570"/>
            <a:ext cx="2643206" cy="2071702"/>
          </a:xfrm>
          <a:prstGeom prst="rect">
            <a:avLst/>
          </a:prstGeom>
          <a:noFill/>
        </p:spPr>
      </p:pic>
      <p:pic>
        <p:nvPicPr>
          <p:cNvPr id="4" name="Track07 - Track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1746" y="13374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Reading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Which student(s) mention(s)</a:t>
            </a:r>
          </a:p>
          <a:p>
            <a:pPr>
              <a:buNone/>
            </a:pPr>
            <a:r>
              <a:rPr lang="en-US" b="1" dirty="0" smtClean="0"/>
              <a:t>  - a special dress code?        - a nighttime snack?</a:t>
            </a:r>
          </a:p>
          <a:p>
            <a:pPr lvl="0">
              <a:buNone/>
            </a:pPr>
            <a:r>
              <a:rPr lang="en-US" b="1" dirty="0" smtClean="0"/>
              <a:t>                                                                </a:t>
            </a:r>
          </a:p>
          <a:p>
            <a:pPr lvl="0">
              <a:buNone/>
            </a:pPr>
            <a:r>
              <a:rPr lang="en-US" b="1" dirty="0" smtClean="0"/>
              <a:t>                                          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                                            - self-study?</a:t>
            </a:r>
            <a:endParaRPr lang="ru-RU" b="1" dirty="0" smtClean="0"/>
          </a:p>
          <a:p>
            <a:pPr lvl="0">
              <a:buNone/>
            </a:pPr>
            <a:r>
              <a:rPr lang="en-US" b="1" dirty="0" smtClean="0"/>
              <a:t>   </a:t>
            </a:r>
            <a:endParaRPr lang="ru-RU" b="1" dirty="0"/>
          </a:p>
        </p:txBody>
      </p:sp>
      <p:pic>
        <p:nvPicPr>
          <p:cNvPr id="18434" name="Picture 2" descr="C:\Users\лена\Desktop\урок в 11 классее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29" y="3060246"/>
            <a:ext cx="2214578" cy="1766951"/>
          </a:xfrm>
          <a:prstGeom prst="rect">
            <a:avLst/>
          </a:prstGeom>
          <a:noFill/>
        </p:spPr>
      </p:pic>
      <p:pic>
        <p:nvPicPr>
          <p:cNvPr id="18435" name="Picture 3" descr="C:\Users\лена\Desktop\урок в 11 классее\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636"/>
            <a:ext cx="2275461" cy="1645917"/>
          </a:xfrm>
          <a:prstGeom prst="rect">
            <a:avLst/>
          </a:prstGeom>
          <a:noFill/>
        </p:spPr>
      </p:pic>
      <p:pic>
        <p:nvPicPr>
          <p:cNvPr id="18436" name="Picture 4" descr="C:\Users\лена\Desktop\урок в 11 классее\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00372"/>
            <a:ext cx="257176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Find all words in the text related to the headings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Reading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357430"/>
          <a:ext cx="8572562" cy="421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71636"/>
                <a:gridCol w="1785950"/>
                <a:gridCol w="1143008"/>
                <a:gridCol w="257177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Places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Lessons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Accommodation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Teachers    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After-school activities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14">
                <a:tc>
                  <a:txBody>
                    <a:bodyPr/>
                    <a:lstStyle/>
                    <a:p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303</Words>
  <Application>Microsoft Office PowerPoint</Application>
  <PresentationFormat>Экран (4:3)</PresentationFormat>
  <Paragraphs>96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Today is the …th of April</vt:lpstr>
      <vt:lpstr>Презентация PowerPoint</vt:lpstr>
      <vt:lpstr>      Uni Life</vt:lpstr>
      <vt:lpstr>Choosing a university</vt:lpstr>
      <vt:lpstr>Choosing a university</vt:lpstr>
      <vt:lpstr>Listening</vt:lpstr>
      <vt:lpstr>Listening</vt:lpstr>
      <vt:lpstr>Reading</vt:lpstr>
      <vt:lpstr>Reading</vt:lpstr>
      <vt:lpstr>Reading</vt:lpstr>
      <vt:lpstr>Speaking</vt:lpstr>
      <vt:lpstr>Hometask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Ismailov musa</cp:lastModifiedBy>
  <cp:revision>32</cp:revision>
  <dcterms:created xsi:type="dcterms:W3CDTF">2014-04-11T07:26:52Z</dcterms:created>
  <dcterms:modified xsi:type="dcterms:W3CDTF">2020-04-25T17:04:00Z</dcterms:modified>
</cp:coreProperties>
</file>