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4" r:id="rId4"/>
    <p:sldId id="265" r:id="rId5"/>
    <p:sldId id="257" r:id="rId6"/>
    <p:sldId id="258" r:id="rId7"/>
    <p:sldId id="263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714BD4-9427-4C0C-9D97-B647FE906693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E402AA-C953-4F91-9DCA-A425302320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6643734" cy="3571900"/>
          </a:xfrm>
        </p:spPr>
        <p:txBody>
          <a:bodyPr/>
          <a:lstStyle/>
          <a:p>
            <a:r>
              <a:rPr lang="ru-RU" dirty="0" smtClean="0"/>
              <a:t>Отображение плоскости на себя.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H10\Pictures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807249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и по запросу презентация по геометрии отображение плоскости на себ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 descr="C:\Users\SH10\Picture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215238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10\Picture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715304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10\Picture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928003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и по запросу отображение плоскости на себ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SH10\Pictures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H10\Pictures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000792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14356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Отображением плоскости </a:t>
            </a:r>
            <a:r>
              <a:rPr lang="ru-RU" dirty="0" smtClean="0"/>
              <a:t>на себя</a:t>
            </a:r>
            <a:br>
              <a:rPr lang="ru-RU" dirty="0" smtClean="0"/>
            </a:br>
            <a:r>
              <a:rPr lang="ru-RU" dirty="0" smtClean="0"/>
              <a:t>называется такое </a:t>
            </a:r>
            <a:r>
              <a:rPr lang="ru-RU" dirty="0" smtClean="0"/>
              <a:t>преобразование</a:t>
            </a:r>
            <a:r>
              <a:rPr lang="ru-RU" dirty="0" smtClean="0"/>
              <a:t>, что каждой точке исходной плоскости сопоставляется какая-то точка этой же плоскости, причем любая </a:t>
            </a:r>
            <a:r>
              <a:rPr lang="ru-RU" dirty="0" err="1" smtClean="0"/>
              <a:t>любая</a:t>
            </a:r>
            <a:r>
              <a:rPr lang="ru-RU" dirty="0" smtClean="0"/>
              <a:t> точка плоскости оказывается </a:t>
            </a:r>
            <a:r>
              <a:rPr lang="ru-RU" dirty="0" smtClean="0"/>
              <a:t>сопоставленной </a:t>
            </a:r>
            <a:r>
              <a:rPr lang="ru-RU" dirty="0" smtClean="0"/>
              <a:t>другой точке.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07181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1) каждой точке </a:t>
            </a:r>
            <a:r>
              <a:rPr lang="ru-RU" b="1" dirty="0" smtClean="0"/>
              <a:t>плоскости</a:t>
            </a:r>
            <a:r>
              <a:rPr lang="ru-RU" dirty="0" smtClean="0"/>
              <a:t> ставится в соответствии какая-то одна точка </a:t>
            </a:r>
            <a:r>
              <a:rPr lang="ru-RU" b="1" dirty="0" smtClean="0"/>
              <a:t>плоскости</a:t>
            </a:r>
            <a:r>
              <a:rPr lang="ru-RU" dirty="0" smtClean="0"/>
              <a:t>. 2) каждая точка </a:t>
            </a:r>
            <a:r>
              <a:rPr lang="ru-RU" b="1" dirty="0" smtClean="0"/>
              <a:t>плоскости</a:t>
            </a:r>
            <a:r>
              <a:rPr lang="ru-RU" dirty="0" smtClean="0"/>
              <a:t> оказывается поставленной в соответствие какой-то точке </a:t>
            </a:r>
            <a:r>
              <a:rPr lang="ru-RU" b="1" dirty="0" smtClean="0"/>
              <a:t>плоскости</a:t>
            </a:r>
            <a:r>
              <a:rPr lang="ru-RU" dirty="0" smtClean="0"/>
              <a:t>. Определение: Движение – это </a:t>
            </a:r>
            <a:r>
              <a:rPr lang="ru-RU" b="1" dirty="0" smtClean="0"/>
              <a:t>отображение плоскости на себя</a:t>
            </a:r>
            <a:r>
              <a:rPr lang="ru-RU" dirty="0" smtClean="0"/>
              <a:t>, при котором сохраняется расстояние между точками.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H10\Pictures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778674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H10\Pictures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78674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13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Отображение плоскости на себя.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Отображение плоскости на себя.</dc:title>
  <dc:creator>SH10</dc:creator>
  <cp:lastModifiedBy>SH10</cp:lastModifiedBy>
  <cp:revision>22</cp:revision>
  <dcterms:created xsi:type="dcterms:W3CDTF">2016-11-15T12:20:14Z</dcterms:created>
  <dcterms:modified xsi:type="dcterms:W3CDTF">2016-11-18T11:00:03Z</dcterms:modified>
</cp:coreProperties>
</file>