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62" r:id="rId3"/>
    <p:sldId id="264" r:id="rId4"/>
    <p:sldId id="265" r:id="rId5"/>
    <p:sldId id="257" r:id="rId6"/>
    <p:sldId id="258" r:id="rId7"/>
    <p:sldId id="263" r:id="rId8"/>
    <p:sldId id="259" r:id="rId9"/>
    <p:sldId id="260" r:id="rId10"/>
    <p:sldId id="261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146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714BD4-9427-4C0C-9D97-B647FE906693}" type="datetimeFigureOut">
              <a:rPr lang="ru-RU" smtClean="0"/>
              <a:pPr/>
              <a:t>18.11.2016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402AA-C953-4F91-9DCA-A425302320E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714BD4-9427-4C0C-9D97-B647FE906693}" type="datetimeFigureOut">
              <a:rPr lang="ru-RU" smtClean="0"/>
              <a:pPr/>
              <a:t>18.11.2016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402AA-C953-4F91-9DCA-A425302320E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714BD4-9427-4C0C-9D97-B647FE906693}" type="datetimeFigureOut">
              <a:rPr lang="ru-RU" smtClean="0"/>
              <a:pPr/>
              <a:t>18.11.2016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402AA-C953-4F91-9DCA-A425302320E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714BD4-9427-4C0C-9D97-B647FE906693}" type="datetimeFigureOut">
              <a:rPr lang="ru-RU" smtClean="0"/>
              <a:pPr/>
              <a:t>18.11.2016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402AA-C953-4F91-9DCA-A425302320E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714BD4-9427-4C0C-9D97-B647FE906693}" type="datetimeFigureOut">
              <a:rPr lang="ru-RU" smtClean="0"/>
              <a:pPr/>
              <a:t>18.11.2016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402AA-C953-4F91-9DCA-A425302320E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714BD4-9427-4C0C-9D97-B647FE906693}" type="datetimeFigureOut">
              <a:rPr lang="ru-RU" smtClean="0"/>
              <a:pPr/>
              <a:t>18.11.2016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402AA-C953-4F91-9DCA-A425302320E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714BD4-9427-4C0C-9D97-B647FE906693}" type="datetimeFigureOut">
              <a:rPr lang="ru-RU" smtClean="0"/>
              <a:pPr/>
              <a:t>18.11.2016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402AA-C953-4F91-9DCA-A425302320E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714BD4-9427-4C0C-9D97-B647FE906693}" type="datetimeFigureOut">
              <a:rPr lang="ru-RU" smtClean="0"/>
              <a:pPr/>
              <a:t>18.11.2016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402AA-C953-4F91-9DCA-A425302320E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714BD4-9427-4C0C-9D97-B647FE906693}" type="datetimeFigureOut">
              <a:rPr lang="ru-RU" smtClean="0"/>
              <a:pPr/>
              <a:t>18.11.2016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402AA-C953-4F91-9DCA-A425302320E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714BD4-9427-4C0C-9D97-B647FE906693}" type="datetimeFigureOut">
              <a:rPr lang="ru-RU" smtClean="0"/>
              <a:pPr/>
              <a:t>18.11.2016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402AA-C953-4F91-9DCA-A425302320E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714BD4-9427-4C0C-9D97-B647FE906693}" type="datetimeFigureOut">
              <a:rPr lang="ru-RU" smtClean="0"/>
              <a:pPr/>
              <a:t>18.11.2016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34E402AA-C953-4F91-9DCA-A425302320E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EE714BD4-9427-4C0C-9D97-B647FE906693}" type="datetimeFigureOut">
              <a:rPr lang="ru-RU" smtClean="0"/>
              <a:pPr/>
              <a:t>18.11.2016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34E402AA-C953-4F91-9DCA-A425302320E2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42910" y="1357298"/>
            <a:ext cx="6643734" cy="3571900"/>
          </a:xfrm>
        </p:spPr>
        <p:txBody>
          <a:bodyPr/>
          <a:lstStyle/>
          <a:p>
            <a:r>
              <a:rPr lang="ru-RU" dirty="0" smtClean="0"/>
              <a:t>Отображение плоскости на себя.</a:t>
            </a:r>
            <a:endParaRPr lang="ru-RU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2" descr="C:\Users\SH10\Pictures\Без названия (2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85786" y="857232"/>
            <a:ext cx="8072494" cy="521497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2" descr="Картинки по запросу презентация по геометрии отображение плоскости на себя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2" name="Picture 2" descr="C:\Users\SH10\Pictures\images (4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85786" y="1000108"/>
            <a:ext cx="7215238" cy="53578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SH10\Pictures\images (3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42910" y="1000108"/>
            <a:ext cx="7715304" cy="550072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SH10\Pictures\images (5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42910" y="857232"/>
            <a:ext cx="7928003" cy="542928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2" descr="Картинки по запросу отображение плоскости на себя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1027" name="Picture 3" descr="C:\Users\SH10\Pictures\Без названия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 descr="C:\Users\SH10\Pictures\Без названия (1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357290" y="785794"/>
            <a:ext cx="6000792" cy="500063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286000" y="714356"/>
            <a:ext cx="4572000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Отображением плоскости </a:t>
            </a:r>
            <a:r>
              <a:rPr lang="ru-RU" dirty="0" smtClean="0"/>
              <a:t>на себя</a:t>
            </a:r>
            <a:br>
              <a:rPr lang="ru-RU" dirty="0" smtClean="0"/>
            </a:br>
            <a:r>
              <a:rPr lang="ru-RU" dirty="0" smtClean="0"/>
              <a:t>называется такое </a:t>
            </a:r>
            <a:r>
              <a:rPr lang="ru-RU" dirty="0" smtClean="0"/>
              <a:t>преобразование</a:t>
            </a:r>
            <a:r>
              <a:rPr lang="ru-RU" dirty="0" smtClean="0"/>
              <a:t>, что каждой точке исходной плоскости сопоставляется какая-то точка этой же плоскости, причем любая </a:t>
            </a:r>
            <a:r>
              <a:rPr lang="ru-RU" dirty="0" err="1" smtClean="0"/>
              <a:t>любая</a:t>
            </a:r>
            <a:r>
              <a:rPr lang="ru-RU" dirty="0" smtClean="0"/>
              <a:t> точка плоскости оказывается </a:t>
            </a:r>
            <a:r>
              <a:rPr lang="ru-RU" dirty="0" smtClean="0"/>
              <a:t>сопоставленной </a:t>
            </a:r>
            <a:r>
              <a:rPr lang="ru-RU" dirty="0" smtClean="0"/>
              <a:t>другой точке. 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2143108" y="3071810"/>
            <a:ext cx="4572000" cy="2585323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 smtClean="0"/>
              <a:t>1) каждой точке </a:t>
            </a:r>
            <a:r>
              <a:rPr lang="ru-RU" b="1" dirty="0" smtClean="0"/>
              <a:t>плоскости</a:t>
            </a:r>
            <a:r>
              <a:rPr lang="ru-RU" dirty="0" smtClean="0"/>
              <a:t> ставится в соответствии какая-то одна точка </a:t>
            </a:r>
            <a:r>
              <a:rPr lang="ru-RU" b="1" dirty="0" smtClean="0"/>
              <a:t>плоскости</a:t>
            </a:r>
            <a:r>
              <a:rPr lang="ru-RU" dirty="0" smtClean="0"/>
              <a:t>. 2) каждая точка </a:t>
            </a:r>
            <a:r>
              <a:rPr lang="ru-RU" b="1" dirty="0" smtClean="0"/>
              <a:t>плоскости</a:t>
            </a:r>
            <a:r>
              <a:rPr lang="ru-RU" dirty="0" smtClean="0"/>
              <a:t> оказывается поставленной в соответствие какой-то точке </a:t>
            </a:r>
            <a:r>
              <a:rPr lang="ru-RU" b="1" dirty="0" smtClean="0"/>
              <a:t>плоскости</a:t>
            </a:r>
            <a:r>
              <a:rPr lang="ru-RU" dirty="0" smtClean="0"/>
              <a:t>. Определение: Движение – это </a:t>
            </a:r>
            <a:r>
              <a:rPr lang="ru-RU" b="1" dirty="0" smtClean="0"/>
              <a:t>отображение плоскости на себя</a:t>
            </a:r>
            <a:r>
              <a:rPr lang="ru-RU" dirty="0" smtClean="0"/>
              <a:t>, при котором сохраняется расстояние между точками.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 descr="C:\Users\SH10\Pictures\Без названия (3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0034" y="928670"/>
            <a:ext cx="7786742" cy="521497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 descr="C:\Users\SH10\Pictures\Без названия (4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42910" y="857232"/>
            <a:ext cx="7786742" cy="564360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191</TotalTime>
  <Words>13</Words>
  <Application>Microsoft Office PowerPoint</Application>
  <PresentationFormat>Экран (4:3)</PresentationFormat>
  <Paragraphs>3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Поток</vt:lpstr>
      <vt:lpstr>Отображение плоскости на себя.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Отображение плоскости на себя.</dc:title>
  <dc:creator>SH10</dc:creator>
  <cp:lastModifiedBy>SH10</cp:lastModifiedBy>
  <cp:revision>22</cp:revision>
  <dcterms:created xsi:type="dcterms:W3CDTF">2016-11-15T12:20:14Z</dcterms:created>
  <dcterms:modified xsi:type="dcterms:W3CDTF">2016-11-18T11:00:03Z</dcterms:modified>
</cp:coreProperties>
</file>