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8" autoAdjust="0"/>
    <p:restoredTop sz="94660"/>
  </p:normalViewPr>
  <p:slideViewPr>
    <p:cSldViewPr>
      <p:cViewPr varScale="1">
        <p:scale>
          <a:sx n="56" d="100"/>
          <a:sy n="56" d="100"/>
        </p:scale>
        <p:origin x="14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D45B-453A-465B-9025-EB26F761A25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A65B-C759-4FA9-9EC3-5FB60F5548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6000" r="-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TRANSPORT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4208512" cy="2209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activity or process</a:t>
            </a:r>
          </a:p>
          <a:p>
            <a:pPr algn="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moving things or</a:t>
            </a:r>
          </a:p>
          <a:p>
            <a:pPr algn="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 from one</a:t>
            </a:r>
          </a:p>
          <a:p>
            <a:pPr algn="r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place to another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6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se.sci-lib.com/pictures/20/18/297207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480720" cy="476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Early </a:t>
            </a:r>
            <a:r>
              <a:rPr lang="en-US" sz="2400" b="1" dirty="0" smtClean="0"/>
              <a:t>humans dreamed </a:t>
            </a:r>
            <a:r>
              <a:rPr lang="en-US" sz="2400" b="1" dirty="0"/>
              <a:t>of </a:t>
            </a:r>
            <a:r>
              <a:rPr lang="en-US" sz="2400" b="1" dirty="0" smtClean="0"/>
              <a:t>going faster and further than </a:t>
            </a:r>
            <a:r>
              <a:rPr lang="en-US" sz="2400" b="1" dirty="0"/>
              <a:t>they </a:t>
            </a:r>
            <a:r>
              <a:rPr lang="en-US" sz="2400" b="1" dirty="0" smtClean="0"/>
              <a:t>could on </a:t>
            </a:r>
            <a:r>
              <a:rPr lang="en-US" sz="2400" b="1" dirty="0"/>
              <a:t>foot. For </a:t>
            </a:r>
            <a:r>
              <a:rPr lang="en-US" sz="2400" b="1" dirty="0" smtClean="0"/>
              <a:t>many centuries </a:t>
            </a:r>
            <a:r>
              <a:rPr lang="en-US" sz="2400" b="1" dirty="0"/>
              <a:t>the </a:t>
            </a:r>
            <a:r>
              <a:rPr lang="en-US" sz="2400" b="1" dirty="0" smtClean="0"/>
              <a:t>fastest and </a:t>
            </a:r>
            <a:r>
              <a:rPr lang="en-US" sz="2400" b="1" dirty="0"/>
              <a:t>most </a:t>
            </a:r>
            <a:r>
              <a:rPr lang="en-US" sz="2400" b="1" dirty="0" smtClean="0"/>
              <a:t>popular means of transport</a:t>
            </a:r>
            <a:r>
              <a:rPr lang="en-US" sz="2400" b="1" dirty="0"/>
              <a:t> </a:t>
            </a:r>
            <a:r>
              <a:rPr lang="en-US" sz="2400" b="1" dirty="0" smtClean="0"/>
              <a:t>was </a:t>
            </a:r>
            <a:r>
              <a:rPr lang="en-US" sz="2400" b="1" dirty="0"/>
              <a:t>the horse, </a:t>
            </a:r>
            <a:r>
              <a:rPr lang="en-US" sz="2400" b="1" dirty="0" smtClean="0"/>
              <a:t>which can </a:t>
            </a:r>
            <a:r>
              <a:rPr lang="en-US" sz="2400" b="1" dirty="0"/>
              <a:t>run at about </a:t>
            </a:r>
            <a:r>
              <a:rPr lang="en-US" sz="2400" b="1" dirty="0" smtClean="0"/>
              <a:t>fifty-five kilometers an hour</a:t>
            </a:r>
            <a:r>
              <a:rPr lang="en-US" sz="2400" b="1" dirty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6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atin typeface="Belwe Bd BT" pitchFamily="18" charset="0"/>
              </a:rPr>
              <a:t>Hot-air </a:t>
            </a:r>
            <a:r>
              <a:rPr lang="en-US" sz="7200" dirty="0" smtClean="0">
                <a:latin typeface="Belwe Bd BT" pitchFamily="18" charset="0"/>
              </a:rPr>
              <a:t>balloon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Autofit/>
          </a:bodyPr>
          <a:lstStyle/>
          <a:p>
            <a:pPr marL="360000">
              <a:spcBef>
                <a:spcPts val="0"/>
              </a:spcBef>
              <a:buNone/>
            </a:pPr>
            <a:r>
              <a:rPr lang="en-US" dirty="0" smtClean="0">
                <a:cs typeface="Angsana New" pitchFamily="18" charset="-34"/>
              </a:rPr>
              <a:t>At </a:t>
            </a:r>
            <a:r>
              <a:rPr lang="en-US" dirty="0">
                <a:cs typeface="Angsana New" pitchFamily="18" charset="-34"/>
              </a:rPr>
              <a:t>the end of eighteenth</a:t>
            </a: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century the hot-air balloon</a:t>
            </a: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began to develop. It made</a:t>
            </a: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the first free flight in 1783</a:t>
            </a:r>
            <a:r>
              <a:rPr lang="en-US" dirty="0" smtClean="0">
                <a:cs typeface="Angsana New" pitchFamily="18" charset="-34"/>
              </a:rPr>
              <a:t>.</a:t>
            </a:r>
            <a:endParaRPr lang="en-US" dirty="0">
              <a:cs typeface="Angsana New" pitchFamily="18" charset="-34"/>
            </a:endParaRP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Two Frenchmen, the</a:t>
            </a: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Montgolfier brothers, had</a:t>
            </a: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the idea for the balloon. A</a:t>
            </a: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fire heated the air, making</a:t>
            </a:r>
          </a:p>
          <a:p>
            <a:pPr marL="360000">
              <a:spcBef>
                <a:spcPts val="0"/>
              </a:spcBef>
              <a:buNone/>
            </a:pPr>
            <a:r>
              <a:rPr lang="en-US" dirty="0">
                <a:cs typeface="Angsana New" pitchFamily="18" charset="-34"/>
              </a:rPr>
              <a:t>the balloon rise.</a:t>
            </a:r>
            <a:endParaRPr lang="ru-RU" dirty="0">
              <a:cs typeface="Angsana New" pitchFamily="18" charset="-34"/>
            </a:endParaRPr>
          </a:p>
        </p:txBody>
      </p:sp>
      <p:pic>
        <p:nvPicPr>
          <p:cNvPr id="16388" name="Picture 4" descr="http://www.fantasyfliers.com/balloon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723461" cy="4739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2520280"/>
          </a:xfrm>
        </p:spPr>
        <p:txBody>
          <a:bodyPr>
            <a:normAutofit/>
          </a:bodyPr>
          <a:lstStyle/>
          <a:p>
            <a:r>
              <a:rPr lang="en-US" sz="2800" dirty="0"/>
              <a:t>The railway </a:t>
            </a:r>
            <a:r>
              <a:rPr lang="en-US" sz="2800" dirty="0" smtClean="0"/>
              <a:t>developed gradually </a:t>
            </a:r>
            <a:r>
              <a:rPr lang="en-US" sz="2800" dirty="0"/>
              <a:t>from carts on tracks. </a:t>
            </a:r>
            <a:r>
              <a:rPr lang="en-US" sz="2800" dirty="0" smtClean="0"/>
              <a:t>The first </a:t>
            </a:r>
            <a:r>
              <a:rPr lang="en-US" sz="2800" dirty="0"/>
              <a:t>vehicle with an engine to run on tracks was</a:t>
            </a:r>
            <a:br>
              <a:rPr lang="en-US" sz="2800" dirty="0"/>
            </a:br>
            <a:r>
              <a:rPr lang="en-US" sz="2800" dirty="0"/>
              <a:t>developed in 1803 by an Englishman, </a:t>
            </a:r>
            <a:r>
              <a:rPr lang="en-US" sz="2800" dirty="0" smtClean="0"/>
              <a:t>Richard Trevithick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17410" name="Picture 2" descr="http://oldmos.ru/upload/photos/5/1/0/800_5104a4220177110dabdd31e546ead9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we Bd BT" pitchFamily="18" charset="0"/>
                <a:ea typeface="+mj-ea"/>
                <a:cs typeface="+mj-cs"/>
              </a:rPr>
              <a:t>Carts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we Bd BT" pitchFamily="18" charset="0"/>
                <a:ea typeface="+mj-ea"/>
                <a:cs typeface="+mj-cs"/>
              </a:rPr>
              <a:t> on tracks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6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lwe Bd BT" pitchFamily="18" charset="0"/>
              </a:rPr>
              <a:t>Bicycle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68680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Baskerville Old Face" pitchFamily="18" charset="0"/>
              </a:rPr>
              <a:t>In 1840 a Scotsman, Kirkpatrick McMillan, created </a:t>
            </a:r>
            <a:r>
              <a:rPr lang="en-US" sz="2400" dirty="0" smtClean="0">
                <a:latin typeface="Baskerville Old Face" pitchFamily="18" charset="0"/>
              </a:rPr>
              <a:t>the first </a:t>
            </a:r>
            <a:r>
              <a:rPr lang="en-US" sz="2400" dirty="0">
                <a:latin typeface="Baskerville Old Face" pitchFamily="18" charset="0"/>
              </a:rPr>
              <a:t>bicycle with pedals. It took around 140 years </a:t>
            </a:r>
            <a:r>
              <a:rPr lang="en-US" sz="2400" dirty="0" smtClean="0">
                <a:latin typeface="Baskerville Old Face" pitchFamily="18" charset="0"/>
              </a:rPr>
              <a:t>for McMillan`s design </a:t>
            </a:r>
            <a:r>
              <a:rPr lang="en-US" sz="2400" dirty="0">
                <a:latin typeface="Baskerville Old Face" pitchFamily="18" charset="0"/>
              </a:rPr>
              <a:t>to develop into modern </a:t>
            </a:r>
            <a:r>
              <a:rPr lang="en-US" sz="2400" dirty="0" smtClean="0">
                <a:latin typeface="Baskerville Old Face" pitchFamily="18" charset="0"/>
              </a:rPr>
              <a:t>mountain bikes</a:t>
            </a:r>
            <a:r>
              <a:rPr lang="en-US" sz="2400" dirty="0">
                <a:latin typeface="Baskerville Old Face" pitchFamily="18" charset="0"/>
              </a:rPr>
              <a:t>.</a:t>
            </a:r>
            <a:endParaRPr lang="ru-RU" sz="2400" b="1" dirty="0">
              <a:cs typeface="Angsana New" pitchFamily="18" charset="-34"/>
            </a:endParaRPr>
          </a:p>
        </p:txBody>
      </p:sp>
      <p:pic>
        <p:nvPicPr>
          <p:cNvPr id="18436" name="Picture 4" descr="http://eyeseedeadwood.files.wordpress.com/2008/11/boneshaker12sized2.jpg?w=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286250" cy="2895601"/>
          </a:xfrm>
          <a:prstGeom prst="rect">
            <a:avLst/>
          </a:prstGeom>
          <a:noFill/>
        </p:spPr>
      </p:pic>
      <p:pic>
        <p:nvPicPr>
          <p:cNvPr id="18434" name="Picture 2" descr="http://upload.wikimedia.org/wikipedia/commons/thumb/4/4e/Michauxjun.jpg/682px-Michauxj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4623842" cy="4067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6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The twentieth century saw the development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of many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other means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of transport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, including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the hydrofoil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and the hovercraft.</a:t>
            </a:r>
            <a:endParaRPr lang="ru-RU" sz="3600" dirty="0">
              <a:solidFill>
                <a:schemeClr val="accent5">
                  <a:lumMod val="50000"/>
                </a:schemeClr>
              </a:solidFill>
              <a:cs typeface="Angsana New" pitchFamily="18" charset="-34"/>
            </a:endParaRPr>
          </a:p>
        </p:txBody>
      </p:sp>
      <p:pic>
        <p:nvPicPr>
          <p:cNvPr id="19458" name="Picture 2" descr="http://upload.wikimedia.org/wikipedia/commons/b/bb/Hydrofoil_in_Croa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233342" cy="3167356"/>
          </a:xfrm>
          <a:prstGeom prst="rect">
            <a:avLst/>
          </a:prstGeom>
          <a:noFill/>
        </p:spPr>
      </p:pic>
      <p:pic>
        <p:nvPicPr>
          <p:cNvPr id="19460" name="Picture 4" descr="http://www.lux-limo.co.uk/limo-articles/hovercra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47625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6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lwe Bd BT" pitchFamily="18" charset="0"/>
              </a:rPr>
              <a:t>Cars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cs typeface="Angsana New" pitchFamily="18" charset="-34"/>
              </a:rPr>
              <a:t>The petrol- driven car (invented in 1885 in Germany) completely changes the way people thought about transport. And so did the </a:t>
            </a:r>
            <a:r>
              <a:rPr lang="en-US" sz="2400" dirty="0" err="1" smtClean="0">
                <a:cs typeface="Angsana New" pitchFamily="18" charset="-34"/>
              </a:rPr>
              <a:t>aeroplane</a:t>
            </a:r>
            <a:r>
              <a:rPr lang="en-US" sz="2400" dirty="0" smtClean="0">
                <a:cs typeface="Angsana New" pitchFamily="18" charset="-34"/>
              </a:rPr>
              <a:t>.</a:t>
            </a:r>
            <a:endParaRPr lang="ru-RU" sz="2400" dirty="0">
              <a:cs typeface="Angsana New" pitchFamily="18" charset="-34"/>
            </a:endParaRPr>
          </a:p>
        </p:txBody>
      </p:sp>
      <p:pic>
        <p:nvPicPr>
          <p:cNvPr id="1030" name="Picture 6" descr="http://t0.gstatic.com/images?q=tbn:ANd9GcSm4uauXtA8pkEIR8tK_4vnhT2itM3w1mZKavL1Fc8XtBqyeT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2880320" cy="211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t1.gstatic.com/images?q=tbn:ANd9GcRQWPzTMpMCl3JN37G-6INAyb6Kz1vuVoql0s5MOBYaC8L0MlCT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3043445" cy="206084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8" name="Picture 4" descr="http://www.ausbcomp.com/%7Ebbott/cars/hayn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501008"/>
            <a:ext cx="609600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6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lwe Bd BT" pitchFamily="18" charset="0"/>
              </a:rPr>
              <a:t>Flying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68680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Baskerville Old Face" pitchFamily="18" charset="0"/>
              </a:rPr>
              <a:t>People have always dreamed of flying. One day</a:t>
            </a:r>
            <a:r>
              <a:rPr lang="ru-RU" sz="2400" dirty="0" smtClean="0">
                <a:latin typeface="Baskerville Old Face" pitchFamily="18" charset="0"/>
              </a:rPr>
              <a:t>,</a:t>
            </a:r>
            <a:r>
              <a:rPr lang="en-US" sz="2400" dirty="0" smtClean="0">
                <a:latin typeface="Baskerville Old Face" pitchFamily="18" charset="0"/>
              </a:rPr>
              <a:t> in 1903</a:t>
            </a:r>
            <a:r>
              <a:rPr lang="ru-RU" sz="2400" dirty="0" smtClean="0">
                <a:latin typeface="Baskerville Old Face" pitchFamily="18" charset="0"/>
              </a:rPr>
              <a:t>,</a:t>
            </a:r>
            <a:r>
              <a:rPr lang="en-US" sz="2400" dirty="0" smtClean="0">
                <a:latin typeface="Baskerville Old Face" pitchFamily="18" charset="0"/>
              </a:rPr>
              <a:t> that dream became a reality. Two American brothers, Wilbur and Oliver Wright, managed to make a short flight in their aircraft, the Flyer.</a:t>
            </a:r>
            <a:endParaRPr lang="ru-RU" sz="2400" b="1" dirty="0">
              <a:cs typeface="Angsana New" pitchFamily="18" charset="-34"/>
            </a:endParaRPr>
          </a:p>
        </p:txBody>
      </p:sp>
      <p:pic>
        <p:nvPicPr>
          <p:cNvPr id="20482" name="Picture 2" descr="http://t3.gstatic.com/images?q=tbn:ANd9GcRTQ3FWBxlf58NkimmcGwnI39o8SKbaRsAsR9q58v1aVfF9cYp_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96952"/>
            <a:ext cx="2779390" cy="294352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0484" name="Picture 4" descr="http://www.old-picture.com/wright-brothers/pictures/Wilbur-and-Orville-Wright-with-Airpl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420888"/>
            <a:ext cx="5412263" cy="417646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6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89640" cy="4536504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Belwe Bd BT" pitchFamily="18" charset="0"/>
              </a:rPr>
              <a:t>Home Task</a:t>
            </a:r>
            <a:br>
              <a:rPr lang="en-US" sz="7200" dirty="0" smtClean="0">
                <a:solidFill>
                  <a:srgbClr val="FF0000"/>
                </a:solidFill>
                <a:latin typeface="Belwe Bd BT" pitchFamily="18" charset="0"/>
              </a:rPr>
            </a:br>
            <a:r>
              <a:rPr lang="ru-RU" sz="7200" dirty="0" smtClean="0">
                <a:latin typeface="Belwe Bd BT" pitchFamily="18" charset="0"/>
              </a:rPr>
              <a:t>Переписать и </a:t>
            </a:r>
            <a:r>
              <a:rPr lang="ru-RU" sz="7200" dirty="0" smtClean="0">
                <a:latin typeface="Belwe Bd BT" pitchFamily="18" charset="0"/>
              </a:rPr>
              <a:t>перевести слайды</a:t>
            </a:r>
            <a:br>
              <a:rPr lang="ru-RU" sz="7200" dirty="0" smtClean="0">
                <a:latin typeface="Belwe Bd BT" pitchFamily="18" charset="0"/>
              </a:rPr>
            </a:br>
            <a:r>
              <a:rPr lang="ru-RU" sz="7200" dirty="0" smtClean="0">
                <a:latin typeface="Belwe Bd BT" pitchFamily="18" charset="0"/>
              </a:rPr>
              <a:t>Упр. 8 стр.179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248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Baskerville Old Face</vt:lpstr>
      <vt:lpstr>Belwe Bd BT</vt:lpstr>
      <vt:lpstr>Calibri</vt:lpstr>
      <vt:lpstr>Тема Office</vt:lpstr>
      <vt:lpstr>TRANSPORT</vt:lpstr>
      <vt:lpstr>Презентация PowerPoint</vt:lpstr>
      <vt:lpstr>Hot-air balloon</vt:lpstr>
      <vt:lpstr>The railway developed gradually from carts on tracks. The first vehicle with an engine to run on tracks was developed in 1803 by an Englishman, Richard Trevithick.</vt:lpstr>
      <vt:lpstr>Bicycle</vt:lpstr>
      <vt:lpstr>Презентация PowerPoint</vt:lpstr>
      <vt:lpstr>Cars</vt:lpstr>
      <vt:lpstr>Flying</vt:lpstr>
      <vt:lpstr>Home Task Переписать и перевести слайды Упр. 8 стр.179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1</dc:creator>
  <cp:lastModifiedBy>Ismailov musa</cp:lastModifiedBy>
  <cp:revision>23</cp:revision>
  <dcterms:created xsi:type="dcterms:W3CDTF">2013-03-24T15:36:23Z</dcterms:created>
  <dcterms:modified xsi:type="dcterms:W3CDTF">2020-04-25T17:22:35Z</dcterms:modified>
</cp:coreProperties>
</file>