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2BCE60-9DCB-4BFC-9D2C-2D47FD5C27E5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C2341E-6C0B-41A7-9308-3841A957F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40760" cy="553616"/>
          </a:xfrm>
        </p:spPr>
        <p:txBody>
          <a:bodyPr>
            <a:normAutofit/>
          </a:bodyPr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Сказание о </a:t>
            </a:r>
            <a:r>
              <a:rPr lang="ru-RU" dirty="0" err="1" smtClean="0"/>
              <a:t>Кише</a:t>
            </a:r>
            <a:endParaRPr lang="ru-RU" dirty="0"/>
          </a:p>
        </p:txBody>
      </p:sp>
      <p:pic>
        <p:nvPicPr>
          <p:cNvPr id="25602" name="Picture 2" descr="http://diafilmy.su/uploads/posts/2012-04/1333915599_05.jpg"/>
          <p:cNvPicPr>
            <a:picLocks noChangeAspect="1" noChangeArrowheads="1"/>
          </p:cNvPicPr>
          <p:nvPr/>
        </p:nvPicPr>
        <p:blipFill>
          <a:blip r:embed="rId2" cstate="print"/>
          <a:srcRect b="24183"/>
          <a:stretch>
            <a:fillRect/>
          </a:stretch>
        </p:blipFill>
        <p:spPr bwMode="auto">
          <a:xfrm>
            <a:off x="179512" y="908720"/>
            <a:ext cx="8745881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9.Имя отца Киша</a:t>
            </a:r>
            <a:endParaRPr lang="ru-RU" sz="4800" dirty="0"/>
          </a:p>
        </p:txBody>
      </p:sp>
      <p:pic>
        <p:nvPicPr>
          <p:cNvPr id="5122" name="Picture 2" descr="http://diafilmy.su/uploads/posts/2011-08/1314817323_p_0021.jpg"/>
          <p:cNvPicPr>
            <a:picLocks noChangeAspect="1" noChangeArrowheads="1"/>
          </p:cNvPicPr>
          <p:nvPr/>
        </p:nvPicPr>
        <p:blipFill>
          <a:blip r:embed="rId2" cstate="print"/>
          <a:srcRect t="1372" b="28124"/>
          <a:stretch>
            <a:fillRect/>
          </a:stretch>
        </p:blipFill>
        <p:spPr bwMode="auto">
          <a:xfrm>
            <a:off x="1259632" y="2132856"/>
            <a:ext cx="6953250" cy="3700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8075240" cy="30963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10. Имя главного вождя</a:t>
            </a:r>
            <a:endParaRPr lang="ru-RU" sz="5400" dirty="0"/>
          </a:p>
        </p:txBody>
      </p:sp>
      <p:pic>
        <p:nvPicPr>
          <p:cNvPr id="4100" name="Picture 4" descr="http://diafilmy.su/uploads/posts/2011-08/1314817324_p_0047.jpg"/>
          <p:cNvPicPr>
            <a:picLocks noChangeAspect="1" noChangeArrowheads="1"/>
          </p:cNvPicPr>
          <p:nvPr/>
        </p:nvPicPr>
        <p:blipFill>
          <a:blip r:embed="rId2" cstate="print"/>
          <a:srcRect t="2058" b="19892"/>
          <a:stretch>
            <a:fillRect/>
          </a:stretch>
        </p:blipFill>
        <p:spPr bwMode="auto">
          <a:xfrm>
            <a:off x="1115616" y="1916832"/>
            <a:ext cx="6953250" cy="4096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6000" dirty="0" smtClean="0"/>
              <a:t>11. Хижина канадских эскимосов, сложенная из снежных плит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/>
          </a:p>
        </p:txBody>
      </p:sp>
      <p:pic>
        <p:nvPicPr>
          <p:cNvPr id="3074" name="Picture 2" descr="http://www.graycell.ru/picture/big/ig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628800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pPr lvl="1" algn="ctr"/>
            <a:r>
              <a:rPr lang="ru-RU" sz="3200" dirty="0" smtClean="0"/>
              <a:t>12. Предметы, которые помогали Кишу на охоте?</a:t>
            </a:r>
            <a:endParaRPr lang="ru-RU" sz="3200" dirty="0"/>
          </a:p>
        </p:txBody>
      </p:sp>
      <p:pic>
        <p:nvPicPr>
          <p:cNvPr id="2050" name="Picture 2" descr="http://diafilmy.su/uploads/posts/2011-08/1314817334_p_0040.jpg"/>
          <p:cNvPicPr>
            <a:picLocks noChangeAspect="1" noChangeArrowheads="1"/>
          </p:cNvPicPr>
          <p:nvPr/>
        </p:nvPicPr>
        <p:blipFill>
          <a:blip r:embed="rId2" cstate="print"/>
          <a:srcRect t="1372" b="26752"/>
          <a:stretch>
            <a:fillRect/>
          </a:stretch>
        </p:blipFill>
        <p:spPr bwMode="auto">
          <a:xfrm>
            <a:off x="1403648" y="2276872"/>
            <a:ext cx="6953250" cy="3772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13. не колдовство, а …………… помогало Кишу на охоте</a:t>
            </a:r>
            <a:endParaRPr lang="ru-RU" sz="3600" dirty="0"/>
          </a:p>
        </p:txBody>
      </p:sp>
      <p:pic>
        <p:nvPicPr>
          <p:cNvPr id="4" name="Picture 2" descr="http://diafilmy.su/uploads/posts/2011-08/1314817339_p_0038.jpg"/>
          <p:cNvPicPr>
            <a:picLocks noChangeAspect="1" noChangeArrowheads="1"/>
          </p:cNvPicPr>
          <p:nvPr/>
        </p:nvPicPr>
        <p:blipFill>
          <a:blip r:embed="rId2" cstate="print"/>
          <a:srcRect t="2058" b="26752"/>
          <a:stretch>
            <a:fillRect/>
          </a:stretch>
        </p:blipFill>
        <p:spPr bwMode="auto">
          <a:xfrm>
            <a:off x="1115616" y="2636912"/>
            <a:ext cx="6953250" cy="3808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147248" cy="54726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491880" y="1772816"/>
          <a:ext cx="38164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648072"/>
                <a:gridCol w="576064"/>
                <a:gridCol w="576064"/>
                <a:gridCol w="576064"/>
                <a:gridCol w="5040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491880" y="2132856"/>
          <a:ext cx="3312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648072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з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491880" y="2492896"/>
          <a:ext cx="3312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648072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835695" y="2852936"/>
          <a:ext cx="2016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76064"/>
                <a:gridCol w="576064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915816" y="3212976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60040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915815" y="3573016"/>
          <a:ext cx="38884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60040"/>
                <a:gridCol w="576064"/>
                <a:gridCol w="648072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Содержимое 12"/>
          <p:cNvGraphicFramePr>
            <a:graphicFrameLocks/>
          </p:cNvGraphicFramePr>
          <p:nvPr/>
        </p:nvGraphicFramePr>
        <p:xfrm>
          <a:off x="2339752" y="1052736"/>
          <a:ext cx="38884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90152"/>
                <a:gridCol w="345952"/>
                <a:gridCol w="576064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endParaRPr lang="ru-RU" sz="18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з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835695" y="1412776"/>
          <a:ext cx="2016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76064"/>
                <a:gridCol w="576064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915815" y="4149080"/>
          <a:ext cx="158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/>
                <a:gridCol w="36004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491880" y="4725144"/>
          <a:ext cx="48965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48072"/>
                <a:gridCol w="576064"/>
                <a:gridCol w="576064"/>
                <a:gridCol w="576064"/>
                <a:gridCol w="576064"/>
                <a:gridCol w="576064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491880" y="5085184"/>
          <a:ext cx="2160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491880" y="5445224"/>
          <a:ext cx="3312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48072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ш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411760" y="5805264"/>
          <a:ext cx="4392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87896"/>
                <a:gridCol w="348208"/>
                <a:gridCol w="648072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diafilmy.su/uploads/posts/2011-08/1314817340_p_0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586072" cy="64807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                                Д/З  </a:t>
            </a:r>
            <a:r>
              <a:rPr lang="ru-RU" dirty="0" smtClean="0">
                <a:solidFill>
                  <a:srgbClr val="FF0000"/>
                </a:solidFill>
              </a:rPr>
              <a:t>стр.292-302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пересказ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hrono.ru/img/rgd/london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5"/>
            <a:ext cx="7992888" cy="60546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3 урока</a:t>
            </a:r>
            <a:endParaRPr lang="ru-RU" b="1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2051721" y="980728"/>
          <a:ext cx="38884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90152"/>
                <a:gridCol w="345952"/>
                <a:gridCol w="576064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03848" y="1700808"/>
          <a:ext cx="38164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648072"/>
                <a:gridCol w="576064"/>
                <a:gridCol w="576064"/>
                <a:gridCol w="576064"/>
                <a:gridCol w="504056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03849" y="2060848"/>
          <a:ext cx="3312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648072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03849" y="2420888"/>
          <a:ext cx="3312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76064"/>
                <a:gridCol w="648072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47664" y="2780928"/>
          <a:ext cx="2016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76064"/>
                <a:gridCol w="576064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27785" y="3140968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60040"/>
                <a:gridCol w="5760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27784" y="3501008"/>
          <a:ext cx="38884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60040"/>
                <a:gridCol w="576064"/>
                <a:gridCol w="648072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47664" y="1340768"/>
          <a:ext cx="2016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76064"/>
                <a:gridCol w="576064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627784" y="4077072"/>
          <a:ext cx="158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/>
                <a:gridCol w="360040"/>
                <a:gridCol w="64807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203848" y="4653136"/>
          <a:ext cx="48965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48072"/>
                <a:gridCol w="576064"/>
                <a:gridCol w="576064"/>
                <a:gridCol w="576064"/>
                <a:gridCol w="576064"/>
                <a:gridCol w="576064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03849" y="5013176"/>
          <a:ext cx="2160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203849" y="5373216"/>
          <a:ext cx="3312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48072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23728" y="5733256"/>
          <a:ext cx="4392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87896"/>
                <a:gridCol w="348208"/>
                <a:gridCol w="648072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diafilmy.su/uploads/posts/2011-08/1314817357_p_0044.jpg"/>
          <p:cNvPicPr>
            <a:picLocks noChangeAspect="1" noChangeArrowheads="1"/>
          </p:cNvPicPr>
          <p:nvPr/>
        </p:nvPicPr>
        <p:blipFill>
          <a:blip r:embed="rId2" cstate="print"/>
          <a:srcRect t="1372" b="21264"/>
          <a:stretch>
            <a:fillRect/>
          </a:stretch>
        </p:blipFill>
        <p:spPr bwMode="auto">
          <a:xfrm>
            <a:off x="107504" y="1628800"/>
            <a:ext cx="8496944" cy="496148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632848" cy="37093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1. ЖАНР ПРОИЗВЕДЕНИЯ «СКАЗАНИЕ О КИШЕ»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3749040" cy="4572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2. Имя автора произведения «Сказание о </a:t>
            </a:r>
            <a:r>
              <a:rPr lang="ru-RU" sz="4800" dirty="0" err="1" smtClean="0"/>
              <a:t>Кише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1268" name="Picture 4" descr="http://www.listread.ru/photo/authors/longdesc/2090-dzhek_lond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76672"/>
            <a:ext cx="4707260" cy="6193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3. Родная страна Джека Лондона</a:t>
            </a:r>
            <a:endParaRPr lang="ru-RU" sz="4800" dirty="0"/>
          </a:p>
        </p:txBody>
      </p:sp>
      <p:pic>
        <p:nvPicPr>
          <p:cNvPr id="10244" name="Picture 4" descr="http://i50.tinypic.com/11bke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5760640" cy="4325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deita.ru/files/Image/news/179878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832981" cy="62041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4. На добычу чего отправился Джек Лондон в 1897 году?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5. Имя матери Киша</a:t>
            </a:r>
            <a:endParaRPr lang="ru-RU" sz="3200" dirty="0"/>
          </a:p>
        </p:txBody>
      </p:sp>
      <p:pic>
        <p:nvPicPr>
          <p:cNvPr id="8194" name="Picture 2" descr="http://diafilmy.su/uploads/posts/2011-08/1314817291_p_0009.jpg"/>
          <p:cNvPicPr>
            <a:picLocks noChangeAspect="1" noChangeArrowheads="1"/>
          </p:cNvPicPr>
          <p:nvPr/>
        </p:nvPicPr>
        <p:blipFill>
          <a:blip r:embed="rId2" cstate="print"/>
          <a:srcRect t="1372" b="20578"/>
          <a:stretch>
            <a:fillRect/>
          </a:stretch>
        </p:blipFill>
        <p:spPr bwMode="auto">
          <a:xfrm>
            <a:off x="1259632" y="2132856"/>
            <a:ext cx="6953250" cy="4096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iafilmy.su/uploads/posts/2011-08/1314817351_p_0036.jpg"/>
          <p:cNvPicPr>
            <a:picLocks noChangeAspect="1" noChangeArrowheads="1"/>
          </p:cNvPicPr>
          <p:nvPr/>
        </p:nvPicPr>
        <p:blipFill>
          <a:blip r:embed="rId2" cstate="print"/>
          <a:srcRect t="1372" b="21264"/>
          <a:stretch>
            <a:fillRect/>
          </a:stretch>
        </p:blipFill>
        <p:spPr bwMode="auto">
          <a:xfrm>
            <a:off x="251520" y="1124744"/>
            <a:ext cx="8676456" cy="54006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6,7. Соглядатаи, отправившиеся по следу Киша.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rono.ru/img/rgd/london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3805039" cy="561215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8. На какое животное ходил охотиться </a:t>
            </a:r>
            <a:r>
              <a:rPr lang="ru-RU" sz="4800" dirty="0" err="1" smtClean="0"/>
              <a:t>Киш</a:t>
            </a:r>
            <a:r>
              <a:rPr lang="ru-RU" sz="48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</TotalTime>
  <Words>197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Сказание о Кише</vt:lpstr>
      <vt:lpstr>                   3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                             Д/З  стр.292-302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Сказание о Кише</dc:title>
  <dc:creator>Acer</dc:creator>
  <cp:lastModifiedBy>Sony</cp:lastModifiedBy>
  <cp:revision>22</cp:revision>
  <dcterms:created xsi:type="dcterms:W3CDTF">2014-05-19T04:52:53Z</dcterms:created>
  <dcterms:modified xsi:type="dcterms:W3CDTF">2020-05-09T07:21:51Z</dcterms:modified>
</cp:coreProperties>
</file>