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73" r:id="rId16"/>
    <p:sldId id="268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5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C87C7-D8F4-4AD0-9BFF-2871515BA40E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A7FB9-6115-4263-8440-3CB725030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30CD0-B12B-474D-9FB4-E22636D7BECB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6C54A-1200-44DA-9EF8-7B7EE65FB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A86E5-1F30-40B4-9764-187314960DC8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E3D9B-8E7F-49C7-A183-AFC3E15A9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3D892-49C7-4932-8D98-C21508C7E78F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5775A-7325-43EF-9746-8431D7CA8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7988F-5B14-46BE-99D5-5190B9642E03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6250E-EE37-4F7A-8344-8B16471D5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23099-FD0E-4885-BD2E-35A779B2384D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D5D2C-6721-4A11-854B-CF0DF1A83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DAB38-82BC-4142-8950-DB12F102A3C4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177A5-16CA-4B20-805C-37B717F81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A2DF6-24B6-4986-80F4-92C05FFCE49A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BA204-B253-4EBB-A51F-B8BE29127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CFCE1-86D4-48D4-A34D-8E87A0B7E0F8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AC046-697E-4FE8-9E8D-C04DB258F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8251E-6E6E-45E5-9425-0333FEDE8C31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0A77E-BB94-46E1-BB88-44894129B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AFE18-E2D8-4430-828E-343FAC2354FC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A4FBD-F6A0-4131-BD35-0E9067039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092D06-B3C1-482A-9170-B973EC9D04FB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858E6A-AD90-46FD-9AF2-B1E2548E3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908050"/>
            <a:ext cx="7772400" cy="3384550"/>
          </a:xfrm>
        </p:spPr>
        <p:txBody>
          <a:bodyPr/>
          <a:lstStyle/>
          <a:p>
            <a:r>
              <a:rPr lang="en-US" sz="7200" smtClean="0">
                <a:solidFill>
                  <a:srgbClr val="C00000"/>
                </a:solidFill>
                <a:latin typeface="Arial Black" pitchFamily="34" charset="0"/>
              </a:rPr>
              <a:t>Choosing a profession is not an easy matter.</a:t>
            </a:r>
            <a:endParaRPr lang="ru-RU" sz="720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8863"/>
            <a:ext cx="6400800" cy="13684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u="sng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What trade can ninth formers choose?</a:t>
            </a:r>
            <a:endParaRPr lang="ru-RU" sz="4000" u="sng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smtClean="0">
                <a:solidFill>
                  <a:srgbClr val="0070C0"/>
                </a:solidFill>
                <a:latin typeface="Arial Black" pitchFamily="34" charset="0"/>
              </a:rPr>
              <a:t>Worker (turner)</a:t>
            </a:r>
            <a:endParaRPr lang="ru-RU" sz="7200" smtClean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22530" name="Picture 2" descr="C:\Documents and Settings\Mama\Мои документы\Главная папка\all photoes\профессии 9\16317505-8a78-4d39-b618-e195736d142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39975" y="1773238"/>
            <a:ext cx="4679950" cy="46799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smtClean="0">
                <a:solidFill>
                  <a:srgbClr val="FF0000"/>
                </a:solidFill>
                <a:latin typeface="Arial Black" pitchFamily="34" charset="0"/>
              </a:rPr>
              <a:t>Teacher</a:t>
            </a:r>
            <a:endParaRPr lang="ru-RU" sz="960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3554" name="Picture 2" descr="C:\Documents and Settings\Mama\Мои документы\Главная папка\all photoes\профессии 9\1301090663_max_teach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59113" y="1600200"/>
            <a:ext cx="2808287" cy="49244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Chef/ cook</a:t>
            </a:r>
            <a:endParaRPr lang="ru-RU" sz="96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4578" name="Picture 2" descr="C:\Documents and Settings\Mama\Мои документы\Главная папка\all photoes\профессии 9\e628719a-b79a-41db-b3fd-c19366c3d76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1600200"/>
            <a:ext cx="5184775" cy="4781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smtClean="0">
                <a:solidFill>
                  <a:srgbClr val="FF0000"/>
                </a:solidFill>
                <a:latin typeface="Arial Black" pitchFamily="34" charset="0"/>
              </a:rPr>
              <a:t>Babysitter</a:t>
            </a:r>
            <a:endParaRPr lang="ru-RU" sz="960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5602" name="Picture 2" descr="C:\Documents and Settings\Mama\Мои документы\Главная папка\all photoes\профессии\9e225c898e30b25cb6cf7596e39bfcab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9350" y="1600200"/>
            <a:ext cx="6845300" cy="4852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smtClean="0">
                <a:solidFill>
                  <a:srgbClr val="FF0000"/>
                </a:solidFill>
                <a:latin typeface="Arial Black" pitchFamily="34" charset="0"/>
              </a:rPr>
              <a:t>Architect</a:t>
            </a:r>
            <a:endParaRPr lang="ru-RU" sz="960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6626" name="Picture 2" descr="C:\Documents and Settings\Mama\Мои документы\Главная папка\all photoes\профессии\965f0b576eb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1600200"/>
            <a:ext cx="3887788" cy="4852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smtClean="0">
                <a:solidFill>
                  <a:srgbClr val="C00000"/>
                </a:solidFill>
                <a:latin typeface="Arial Black" pitchFamily="34" charset="0"/>
              </a:rPr>
              <a:t>Surgeon</a:t>
            </a:r>
            <a:endParaRPr lang="ru-RU" sz="960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7650" name="Picture 2" descr="C:\Documents and Settings\Mama\Мои документы\Главная папка\all photoes\профессии\148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1916113"/>
            <a:ext cx="4968875" cy="453707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Street cleaner</a:t>
            </a:r>
            <a:endParaRPr lang="ru-RU" sz="80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8674" name="Picture 2" descr="C:\Documents and Settings\Mama\Мои документы\Главная папка\all photoes\профессии 9\e5300000-a087-49c1-85b1-aa725666788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30300" y="1600200"/>
            <a:ext cx="6883400" cy="47085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smtClean="0">
                <a:solidFill>
                  <a:srgbClr val="0070C0"/>
                </a:solidFill>
                <a:latin typeface="Arial Black" pitchFamily="34" charset="0"/>
              </a:rPr>
              <a:t>Lawyer</a:t>
            </a:r>
            <a:endParaRPr lang="ru-RU" sz="9600" smtClean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29698" name="Picture 2" descr="C:\Documents and Settings\Mama\Мои документы\Главная папка\all photoes\профессии\fb74d88a19c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1957388"/>
            <a:ext cx="424815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09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  <a:t>It is necessary for</a:t>
            </a:r>
            <a:b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  <a:t> a chef cook to be </a:t>
            </a:r>
            <a:b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en-US" u="sng" dirty="0" smtClean="0">
                <a:solidFill>
                  <a:srgbClr val="0070C0"/>
                </a:solidFill>
                <a:latin typeface="Arial Black" pitchFamily="34" charset="0"/>
              </a:rPr>
              <a:t>accurate &amp; creative</a:t>
            </a:r>
            <a: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  <a:t>. </a:t>
            </a:r>
            <a:b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  <a:t>He should be </a:t>
            </a:r>
            <a:b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en-US" u="sng" dirty="0" smtClean="0">
                <a:solidFill>
                  <a:srgbClr val="0070C0"/>
                </a:solidFill>
                <a:latin typeface="Arial Black" pitchFamily="34" charset="0"/>
              </a:rPr>
              <a:t>confident &amp; patient </a:t>
            </a:r>
            <a:endParaRPr lang="ru-RU" u="sng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30722" name="Picture 2" descr="C:\Documents and Settings\Mama\Мои документы\Главная папка\all photoes\профессии\апв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4663" y="3429000"/>
            <a:ext cx="3743325" cy="3024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229600" cy="2087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*</a:t>
            </a:r>
            <a: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  <a:t>I wouldn’t mind being a teacher. This job is very important. It means meeting children &amp; teenagers every day &amp; regular working hours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395288" y="3213100"/>
            <a:ext cx="8229600" cy="38766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solidFill>
                  <a:srgbClr val="C00000"/>
                </a:solidFill>
                <a:latin typeface="Arial Black" pitchFamily="34" charset="0"/>
              </a:rPr>
              <a:t>*On the other hand it can be tiring &amp; stressful. But I think I would like this job anyway.</a:t>
            </a:r>
            <a:endParaRPr lang="ru-RU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1747" name="Picture 2" descr="C:\Documents and Settings\Mama\Мои документы\Главная папка\all photoes\профессии\35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463" y="4221163"/>
            <a:ext cx="20177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229600" cy="14398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There are 3 roads open to a ninth former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916113"/>
            <a:ext cx="8229600" cy="4525962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sz="5400" b="1" smtClean="0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We can choose </a:t>
            </a:r>
          </a:p>
          <a:p>
            <a:r>
              <a:rPr lang="en-US" sz="5400" b="1" u="sng" smtClean="0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the tenth form.</a:t>
            </a:r>
          </a:p>
          <a:p>
            <a:r>
              <a:rPr lang="en-US" sz="5400" b="1" u="sng" smtClean="0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Enter a technical college</a:t>
            </a:r>
          </a:p>
          <a:p>
            <a:r>
              <a:rPr lang="en-US" sz="5400" b="1" u="sng" smtClean="0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Enter to college</a:t>
            </a:r>
          </a:p>
          <a:p>
            <a:pPr>
              <a:buFont typeface="Arial" charset="0"/>
              <a:buNone/>
            </a:pPr>
            <a:endParaRPr lang="ru-RU" b="1" u="sng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29600" cy="31686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I don’t think I’ll ever be a businessman. This job is boring &amp; sometimes can be dealing with unpleasant people. I don’t think I’ll ever cope with it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2770" name="Picture 2" descr="C:\Documents and Settings\Mama\Мои документы\Главная папка\all photoes\профессии\e776a9770aa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51500" y="3833813"/>
            <a:ext cx="2520950" cy="302418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511300"/>
          </a:xfrm>
        </p:spPr>
        <p:txBody>
          <a:bodyPr/>
          <a:lstStyle/>
          <a:p>
            <a:r>
              <a:rPr lang="en-US" sz="3600" smtClean="0">
                <a:solidFill>
                  <a:srgbClr val="00B050"/>
                </a:solidFill>
                <a:latin typeface="Arial Black" pitchFamily="34" charset="0"/>
              </a:rPr>
              <a:t>There are so many different trades that it is very different to make a right choice</a:t>
            </a:r>
            <a:r>
              <a:rPr lang="en-US" sz="3600" smtClean="0">
                <a:solidFill>
                  <a:srgbClr val="00B050"/>
                </a:solidFill>
              </a:rPr>
              <a:t>. </a:t>
            </a:r>
            <a:endParaRPr lang="ru-RU" sz="3600" smtClean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2133600"/>
            <a:ext cx="82296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Of course our parents &amp; teachers will help us 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Besides, there are books &amp; newspaper articles which tell about people of different profession.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Sometimes workers of interesting trades come to school to meet with ninth formers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task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mtClean="0"/>
              <a:t>Написать сочинение по теме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019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 rot="21104400">
            <a:off x="457200" y="404813"/>
            <a:ext cx="8229600" cy="3529012"/>
          </a:xfrm>
        </p:spPr>
        <p:txBody>
          <a:bodyPr/>
          <a:lstStyle/>
          <a:p>
            <a:r>
              <a:rPr lang="en-US" sz="8000" smtClean="0">
                <a:solidFill>
                  <a:srgbClr val="FF0000"/>
                </a:solidFill>
                <a:latin typeface="Arial Black" pitchFamily="34" charset="0"/>
              </a:rPr>
              <a:t>It’s time to think about future Career</a:t>
            </a:r>
            <a:endParaRPr lang="ru-RU" sz="800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4581525"/>
            <a:ext cx="8229600" cy="30861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7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All professions are important &amp;useful</a:t>
            </a:r>
            <a:endParaRPr lang="ru-RU" sz="72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7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smtClean="0">
                <a:solidFill>
                  <a:srgbClr val="C00000"/>
                </a:solidFill>
                <a:latin typeface="Arial Black" pitchFamily="34" charset="0"/>
              </a:rPr>
              <a:t>Waiter</a:t>
            </a:r>
            <a:endParaRPr lang="ru-RU" sz="960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6386" name="Picture 2" descr="C:\Documents and Settings\Mama\Мои документы\Главная папка\all photoes\профессии 9\4b02b7d3caa26-b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1600200"/>
            <a:ext cx="3887788" cy="4997450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smtClean="0">
                <a:solidFill>
                  <a:srgbClr val="0070C0"/>
                </a:solidFill>
                <a:latin typeface="Arial Black" pitchFamily="34" charset="0"/>
              </a:rPr>
              <a:t>Driver</a:t>
            </a:r>
            <a:endParaRPr lang="ru-RU" sz="9600" smtClean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7410" name="Picture 2" descr="C:\Documents and Settings\Mama\Мои документы\Главная папка\all photoes\профессии 9\7bfd5eb4-8ba3-4355-aae4-d865d94e357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600200"/>
            <a:ext cx="7343775" cy="4852988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smtClean="0">
                <a:solidFill>
                  <a:srgbClr val="FF0000"/>
                </a:solidFill>
                <a:latin typeface="Arial Black" pitchFamily="34" charset="0"/>
              </a:rPr>
              <a:t>Mechanic</a:t>
            </a:r>
            <a:endParaRPr lang="ru-RU" sz="960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8434" name="Picture 2" descr="C:\Documents and Settings\Mama\Мои документы\Главная папка\all photoes\профессии 9\01f24a1f-d2b4-4d6f-b8f1-1807f86999b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6338" y="1600200"/>
            <a:ext cx="6791325" cy="5068888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366838"/>
          </a:xfrm>
        </p:spPr>
        <p:txBody>
          <a:bodyPr/>
          <a:lstStyle/>
          <a:p>
            <a:r>
              <a:rPr lang="en-US" sz="6600" smtClean="0">
                <a:solidFill>
                  <a:srgbClr val="00B050"/>
                </a:solidFill>
                <a:latin typeface="Arial Black" pitchFamily="34" charset="0"/>
              </a:rPr>
              <a:t>Emergency service officer</a:t>
            </a:r>
            <a:endParaRPr lang="ru-RU" sz="6600" smtClean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19458" name="Picture 2" descr="C:\Documents and Settings\Mama\Мои документы\Главная папка\all photoes\профессии 9\4b63a277-1efa-479e-8394-4f4a89a4517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1989138"/>
            <a:ext cx="5607050" cy="4192587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smtClean="0">
                <a:solidFill>
                  <a:srgbClr val="0070C0"/>
                </a:solidFill>
                <a:latin typeface="Arial Black" pitchFamily="34" charset="0"/>
              </a:rPr>
              <a:t>Farmer</a:t>
            </a:r>
            <a:endParaRPr lang="ru-RU" sz="9600" smtClean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20482" name="Picture 2" descr="C:\Documents and Settings\Mama\Мои документы\Главная папка\all photoes\профессии 9\84c22cc0-efd9-4bf5-80c5-99edb4fa87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844675"/>
            <a:ext cx="6764338" cy="4741863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smtClean="0">
                <a:solidFill>
                  <a:srgbClr val="00B0F0"/>
                </a:solidFill>
                <a:latin typeface="Arial Black" pitchFamily="34" charset="0"/>
              </a:rPr>
              <a:t>Scientist</a:t>
            </a:r>
            <a:endParaRPr lang="ru-RU" sz="9600" smtClean="0"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21506" name="Picture 3" descr="C:\Documents and Settings\Mama\Мои документы\Главная папка\all photoes\профессии 9\845836e1acf087b9dcc841f705042b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1086763">
            <a:off x="2555875" y="1844675"/>
            <a:ext cx="3671888" cy="453707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218</Words>
  <Application>Microsoft Office PowerPoint</Application>
  <PresentationFormat>Экран (4:3)</PresentationFormat>
  <Paragraphs>33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Times New Roman</vt:lpstr>
      <vt:lpstr>Тема Office</vt:lpstr>
      <vt:lpstr>Choosing a profession is not an easy matter.</vt:lpstr>
      <vt:lpstr>There are 3 roads open to a ninth former </vt:lpstr>
      <vt:lpstr>It’s time to think about future Career</vt:lpstr>
      <vt:lpstr>Waiter</vt:lpstr>
      <vt:lpstr>Driver</vt:lpstr>
      <vt:lpstr>Mechanic</vt:lpstr>
      <vt:lpstr>Emergency service officer</vt:lpstr>
      <vt:lpstr>Farmer</vt:lpstr>
      <vt:lpstr>Scientist</vt:lpstr>
      <vt:lpstr>Worker (turner)</vt:lpstr>
      <vt:lpstr>Teacher</vt:lpstr>
      <vt:lpstr>Chef/ cook</vt:lpstr>
      <vt:lpstr>Babysitter</vt:lpstr>
      <vt:lpstr>Architect</vt:lpstr>
      <vt:lpstr>Surgeon</vt:lpstr>
      <vt:lpstr>Street cleaner</vt:lpstr>
      <vt:lpstr>Lawyer</vt:lpstr>
      <vt:lpstr>It is necessary for  a chef cook to be  accurate &amp; creative.  He should be  confident &amp; patient </vt:lpstr>
      <vt:lpstr>*I wouldn’t mind being a teacher. This job is very important. It means meeting children &amp; teenagers every day &amp; regular working hours</vt:lpstr>
      <vt:lpstr>I don’t think I’ll ever be a businessman. This job is boring &amp; sometimes can be dealing with unpleasant people. I don’t think I’ll ever cope with it</vt:lpstr>
      <vt:lpstr>There are so many different trades that it is very different to make a right choice. </vt:lpstr>
      <vt:lpstr>Home task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Choosing a profession is not an easy matter.</dc:title>
  <cp:lastModifiedBy>Ismailov musa</cp:lastModifiedBy>
  <cp:revision>25</cp:revision>
  <dcterms:modified xsi:type="dcterms:W3CDTF">2020-04-25T18:33:31Z</dcterms:modified>
</cp:coreProperties>
</file>