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4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414722"/>
          </a:xfrm>
        </p:spPr>
        <p:txBody>
          <a:bodyPr>
            <a:noAutofit/>
          </a:bodyPr>
          <a:lstStyle/>
          <a:p>
            <a:pPr algn="ctr"/>
            <a:r>
              <a:rPr lang="ru-RU" sz="7200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Охранять </a:t>
            </a:r>
            <a:r>
              <a:rPr lang="ru-RU" sz="7200" dirty="0" err="1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природу-значит</a:t>
            </a:r>
            <a:r>
              <a:rPr lang="ru-RU" sz="7200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охранять</a:t>
            </a:r>
            <a:r>
              <a:rPr lang="ru-RU" sz="7200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жизнь.</a:t>
            </a:r>
            <a:endParaRPr lang="ru-RU" sz="7200" dirty="0"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Параграф 16-пересказ</a:t>
            </a: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Стр. 139-140 «В классе и дома» задание 1,2-письменно, задание 6-дополнительно (по желанию)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285860"/>
            <a:ext cx="8643998" cy="2643206"/>
          </a:xfrm>
        </p:spPr>
        <p:txBody>
          <a:bodyPr>
            <a:normAutofit fontScale="90000"/>
          </a:bodyPr>
          <a:lstStyle/>
          <a:p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Утверждение, что природа враждебна и равнодушна к людям, свойственна сторонникам: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00438"/>
            <a:ext cx="8229600" cy="3252790"/>
          </a:xfrm>
        </p:spPr>
        <p:txBody>
          <a:bodyPr/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1)сотрудничества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 природой    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2)господства над природой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3)уважения к природе              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4)морального отношения к природе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1053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Главный смысл экологической морали: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96717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1)не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навредить окружающей среде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2)удовлетворить потребности человека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3)получить от жизни удовольствие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4)создать комфортный образ жизни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2248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Стремление сохранить жизнь всему живому на Земле является примером:</a:t>
            </a:r>
            <a:r>
              <a:rPr lang="ru-RU" sz="4400" b="1" dirty="0" smtClean="0"/>
              <a:t/>
            </a:r>
            <a:br>
              <a:rPr lang="ru-RU" sz="4400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571744"/>
            <a:ext cx="8472518" cy="3752856"/>
          </a:xfrm>
        </p:spPr>
        <p:txBody>
          <a:bodyPr/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1)экологической 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морали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2)государственных законов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3)потребительского отношения к природе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4)господства над природой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08210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Какой из примеров может считаться результатом неразумной деятельности человека?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86124"/>
            <a:ext cx="8229600" cy="3038476"/>
          </a:xfrm>
        </p:spPr>
        <p:txBody>
          <a:bodyPr/>
          <a:lstStyle/>
          <a:p>
            <a:r>
              <a:rPr lang="ru-RU" sz="3600" b="1" dirty="0" smtClean="0"/>
              <a:t>1)извержение </a:t>
            </a:r>
            <a:r>
              <a:rPr lang="ru-RU" sz="3600" b="1" dirty="0" smtClean="0"/>
              <a:t>вулкана Везувий</a:t>
            </a:r>
          </a:p>
          <a:p>
            <a:r>
              <a:rPr lang="ru-RU" sz="3600" b="1" dirty="0" smtClean="0"/>
              <a:t>2)взрыв Тунгусского метеорита</a:t>
            </a:r>
          </a:p>
          <a:p>
            <a:r>
              <a:rPr lang="ru-RU" sz="3600" b="1" dirty="0" smtClean="0"/>
              <a:t>3)осушение Аральского моря</a:t>
            </a:r>
          </a:p>
          <a:p>
            <a:r>
              <a:rPr lang="ru-RU" sz="3600" b="1" dirty="0" smtClean="0"/>
              <a:t>4)землетрясение в Мексике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Что значит относиться к природе по-человечески?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8329642" cy="1993586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Что побуждает учёных вести столь непростой образ жизни?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571744"/>
            <a:ext cx="442912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учёные руководствуются тем глубоким, моральным чувством, которое называется </a:t>
            </a:r>
            <a: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  <a:t>ответственностью</a:t>
            </a:r>
            <a:endParaRPr lang="ru-RU" sz="3600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21506" name="Picture 2" descr="http://maxpark.com/static/u/article_image/13/08/29/tmpzE0v88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3330769"/>
            <a:ext cx="4786314" cy="35272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439028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Нарисуйте словесный портрет ответственного человека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214554"/>
            <a:ext cx="5643570" cy="4429156"/>
          </a:xfrm>
        </p:spPr>
        <p:txBody>
          <a:bodyPr>
            <a:normAutofit fontScale="92500"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Стремление сделать что-то доброе, полезное для жизни.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Чувство тревоги за окружающих, стремление проявить о них заботу.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Умение предвидеть последствия своих поступков, заранее предусмотреть возможные неприятности.</a:t>
            </a:r>
          </a:p>
          <a:p>
            <a:endParaRPr lang="ru-RU" dirty="0"/>
          </a:p>
        </p:txBody>
      </p:sp>
      <p:pic>
        <p:nvPicPr>
          <p:cNvPr id="20482" name="Picture 2" descr="http://sitesovety.ru/wp-content/uploads/2012/08/%D0%9A%D0%B0%D0%BA-%D1%81%D1%82%D0%B0%D1%82%D1%8C-%D0%BE%D1%82%D0%B2%D0%B5%D1%82%D1%81%D0%B2%D0%B5%D0%BD%D0%BD%D1%8B%D0%BC-%D1%87%D0%B5%D0%BB%D0%BE%D0%B2%D0%B5%D0%BA%D0%BE%D0%BC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3570990"/>
            <a:ext cx="3786182" cy="32870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Сказка «Белая цапля»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35480"/>
            <a:ext cx="4429124" cy="4636792"/>
          </a:xfrm>
        </p:spPr>
        <p:txBody>
          <a:bodyPr>
            <a:normAutofit lnSpcReduction="10000"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назначение человека как наиболее разумного из живущих на Земле существ состоит в том, чтобы </a:t>
            </a:r>
            <a:r>
              <a:rPr lang="ru-RU" sz="3200" b="1" i="1" u="sng" dirty="0" smtClean="0">
                <a:latin typeface="Times New Roman" pitchFamily="18" charset="0"/>
                <a:cs typeface="Times New Roman" pitchFamily="18" charset="0"/>
              </a:rPr>
              <a:t>стараться сохранять природу и вообще всё живое на нашей планете.</a:t>
            </a:r>
            <a:endParaRPr lang="ru-RU" sz="3200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9460" name="Picture 4" descr="http://static.eva.ru/eva/150001-160000/151438/photoalbum/221900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03104" y="1857364"/>
            <a:ext cx="4840896" cy="36242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472518" cy="1500198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Портрет безответственного человека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785926"/>
            <a:ext cx="4286280" cy="4857784"/>
          </a:xfrm>
        </p:spPr>
        <p:txBody>
          <a:bodyPr>
            <a:normAutofit fontScale="92500" lnSpcReduction="20000"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Эгоист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Не проявляет заботу о других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 судьбе природы равнодушен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Легкомысленный, не думает о последствиях своих действий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http://i.ytimg.com/vi/PhNP2mnborI/hq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3214686"/>
            <a:ext cx="4572000" cy="3429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Сторонники теории господства над природой</a:t>
            </a:r>
            <a:endParaRPr lang="ru-RU" b="1" i="1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785926"/>
            <a:ext cx="4714908" cy="5072074"/>
          </a:xfrm>
        </p:spPr>
        <p:txBody>
          <a:bodyPr/>
          <a:lstStyle/>
          <a:p>
            <a:r>
              <a:rPr lang="ru-RU" dirty="0" err="1" smtClean="0"/>
              <a:t>Целовек-царь</a:t>
            </a:r>
            <a:r>
              <a:rPr lang="ru-RU" dirty="0" smtClean="0"/>
              <a:t> и властелин природы</a:t>
            </a:r>
          </a:p>
          <a:p>
            <a:r>
              <a:rPr lang="ru-RU" dirty="0" smtClean="0"/>
              <a:t>Распоряжается богатствами природы как ему заблагорассудится</a:t>
            </a:r>
          </a:p>
          <a:p>
            <a:r>
              <a:rPr lang="ru-RU" dirty="0" smtClean="0"/>
              <a:t>Природу нужно постоянно покорять и заставлять работать на человека</a:t>
            </a:r>
          </a:p>
          <a:p>
            <a:r>
              <a:rPr lang="ru-RU" dirty="0" smtClean="0"/>
              <a:t>Моральные правила на природу не распространяются</a:t>
            </a:r>
            <a:endParaRPr lang="ru-RU" dirty="0"/>
          </a:p>
        </p:txBody>
      </p:sp>
      <p:pic>
        <p:nvPicPr>
          <p:cNvPr id="17410" name="Picture 2" descr="http://vlasti.net/ext/thumbnails/news022013/159918/ful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92708" y="3643314"/>
            <a:ext cx="4551292" cy="30505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Сторонники теории сотрудничества с природой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35480"/>
            <a:ext cx="4500562" cy="470823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Человек-часть природы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Природа дает человеку свои богатства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Человек должен изучать законы природы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Природа-дом человека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http://www.proza.ru/pics/2012/06/27/3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2643182"/>
            <a:ext cx="4643438" cy="32432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6000" b="1" u="sng" dirty="0" smtClean="0">
                <a:latin typeface="Times New Roman" pitchFamily="18" charset="0"/>
                <a:cs typeface="Times New Roman" pitchFamily="18" charset="0"/>
              </a:rPr>
              <a:t>Экологическая мораль</a:t>
            </a:r>
            <a:endParaRPr lang="ru-RU" sz="6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214422"/>
            <a:ext cx="9001156" cy="4708230"/>
          </a:xfrm>
        </p:spPr>
        <p:txBody>
          <a:bodyPr>
            <a:normAutofit/>
          </a:bodyPr>
          <a:lstStyle/>
          <a:p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Научись поступать так, чтобы не навредить природе, не причинить ей зла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 descr="http://900igr.net/datai/ekologija/Zagrjaznenie-1/0011-011-Eto-izmenenie-estestvennykh-khimicheskikh-svojstv-vody-za-schet-uvelichenij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2757488"/>
            <a:ext cx="5467348" cy="4100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4800" b="1" u="sng" dirty="0" smtClean="0">
                <a:latin typeface="Times New Roman" pitchFamily="18" charset="0"/>
                <a:cs typeface="Times New Roman" pitchFamily="18" charset="0"/>
              </a:rPr>
              <a:t>Правила экологической морали:</a:t>
            </a:r>
            <a:endParaRPr lang="ru-RU" sz="4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472518" cy="468155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Я лично несу ответственность за сохранение природы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Я не причиню зла живому-цветку, дереву, птице, животному. И конечно, человеку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Я помогу любой жизни, которой могу помочь, -цветку, дереву, птице, животному. И конечно, человеку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</TotalTime>
  <Words>339</Words>
  <PresentationFormat>Экран (4:3)</PresentationFormat>
  <Paragraphs>54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Охранять природу-значит охранять жизнь.</vt:lpstr>
      <vt:lpstr>Что значит относиться к природе по-человечески?</vt:lpstr>
      <vt:lpstr>Нарисуйте словесный портрет ответственного человека</vt:lpstr>
      <vt:lpstr>Сказка «Белая цапля»</vt:lpstr>
      <vt:lpstr>Портрет безответственного человека</vt:lpstr>
      <vt:lpstr> Сторонники теории господства над природой</vt:lpstr>
      <vt:lpstr>Сторонники теории сотрудничества с природой</vt:lpstr>
      <vt:lpstr>Экологическая мораль</vt:lpstr>
      <vt:lpstr>Правила экологической морали:</vt:lpstr>
      <vt:lpstr>Домашнее задание</vt:lpstr>
      <vt:lpstr>Утверждение, что природа враждебна и равнодушна к людям, свойственна сторонникам: </vt:lpstr>
      <vt:lpstr>Главный смысл экологической морали: </vt:lpstr>
      <vt:lpstr>Стремление сохранить жизнь всему живому на Земле является примером: </vt:lpstr>
      <vt:lpstr>Какой из примеров может считаться результатом неразумной деятельности человека?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Охранять природу-значит охранять жизнь.</dc:title>
  <dc:creator>Grizli</dc:creator>
  <cp:lastModifiedBy>Grizli</cp:lastModifiedBy>
  <cp:revision>8</cp:revision>
  <dcterms:created xsi:type="dcterms:W3CDTF">2015-03-26T07:35:35Z</dcterms:created>
  <dcterms:modified xsi:type="dcterms:W3CDTF">2015-03-26T08:18:07Z</dcterms:modified>
</cp:coreProperties>
</file>