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59" r:id="rId6"/>
    <p:sldId id="260" r:id="rId7"/>
    <p:sldId id="262" r:id="rId8"/>
    <p:sldId id="261" r:id="rId9"/>
    <p:sldId id="269" r:id="rId10"/>
    <p:sldId id="263" r:id="rId11"/>
    <p:sldId id="272" r:id="rId12"/>
    <p:sldId id="267" r:id="rId13"/>
    <p:sldId id="274" r:id="rId14"/>
    <p:sldId id="273" r:id="rId15"/>
    <p:sldId id="27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EEE1ED7-C900-4738-BD1A-BE8E939D1A7B}" type="datetimeFigureOut">
              <a:rPr lang="ru-RU" smtClean="0"/>
              <a:t>27.03.2020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21096D-2155-4F68-9FDC-1C65E715888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zon-st.cdn.ngenix.net/multimedia/1007030701.jpg" TargetMode="External"/><Relationship Id="rId2" Type="http://schemas.openxmlformats.org/officeDocument/2006/relationships/hyperlink" Target="http://nsportal.ru/nachalnaya-shkola/chtenie/2012/01/04/samuil-yakovlevich-marshak-detya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g1.liveinternet.ru/images/attach/b/4/112/634/112634185_ya04.jpg" TargetMode="External"/><Relationship Id="rId4" Type="http://schemas.openxmlformats.org/officeDocument/2006/relationships/hyperlink" Target="https://deti-online.com/stihi/stihi-marshaka/dom-kotoryy-postroil-dzhek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helpmammy.ru/text-images/206.jpg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7120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Урок литературного чтения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в 1 классе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6000" b="1" i="1" u="sng" dirty="0" smtClean="0">
                <a:solidFill>
                  <a:srgbClr val="FF0000"/>
                </a:solidFill>
              </a:rPr>
              <a:t>Рифмы Матушки Гусыни</a:t>
            </a:r>
            <a:endParaRPr lang="ru-RU" sz="6000" b="1" i="1" u="sng" dirty="0">
              <a:solidFill>
                <a:srgbClr val="FF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Словарная работа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Чулан-</a:t>
            </a:r>
          </a:p>
          <a:p>
            <a:r>
              <a:rPr lang="ru-RU" dirty="0" smtClean="0"/>
              <a:t>Шиворот-</a:t>
            </a:r>
          </a:p>
          <a:p>
            <a:r>
              <a:rPr lang="ru-RU" dirty="0" smtClean="0"/>
              <a:t>Коровница-</a:t>
            </a:r>
          </a:p>
          <a:p>
            <a:r>
              <a:rPr lang="ru-RU" dirty="0" smtClean="0"/>
              <a:t>Бранится-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Как построено это стихотворение?</a:t>
            </a:r>
          </a:p>
          <a:p>
            <a:pPr>
              <a:buNone/>
            </a:pPr>
            <a:endParaRPr lang="ru-RU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Какие слова повторяются в каждой части стихотворения?</a:t>
            </a:r>
            <a:endParaRPr lang="ru-RU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Почему первые строки стихотворения вынесены в заглавие?</a:t>
            </a:r>
            <a:endParaRPr lang="ru-RU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357290" y="2357430"/>
            <a:ext cx="7576398" cy="3890970"/>
          </a:xfrm>
        </p:spPr>
        <p:txBody>
          <a:bodyPr/>
          <a:lstStyle/>
          <a:p>
            <a:pPr>
              <a:buNone/>
            </a:pPr>
            <a:r>
              <a:rPr lang="ru-RU" sz="4800" b="1" i="1" dirty="0" smtClean="0">
                <a:solidFill>
                  <a:srgbClr val="C00000"/>
                </a:solidFill>
              </a:rPr>
              <a:t>Заглавие </a:t>
            </a:r>
            <a:r>
              <a:rPr lang="ru-RU" b="1" i="1" dirty="0" smtClean="0">
                <a:solidFill>
                  <a:srgbClr val="0070C0"/>
                </a:solidFill>
              </a:rPr>
              <a:t>может выражать главную мысль или тему произведения.</a:t>
            </a:r>
            <a:endParaRPr lang="ru-RU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Озаглавь песенку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Идет матушка-Весна,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Отворяй-ка ворота.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Первым март пришел-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Белый снег сошел.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А за ним и апрель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Отворил окна и  дверь.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А уж как пришел май,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Солнце в терем приглашай.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Итоги урока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002060"/>
                </a:solidFill>
              </a:rPr>
              <a:t>Продолжи предложения</a:t>
            </a:r>
          </a:p>
          <a:p>
            <a:pPr>
              <a:buNone/>
            </a:pPr>
            <a:endParaRPr lang="ru-RU" b="1" i="1" dirty="0" smtClean="0">
              <a:solidFill>
                <a:srgbClr val="002060"/>
              </a:solidFill>
            </a:endParaRPr>
          </a:p>
          <a:p>
            <a:r>
              <a:rPr lang="ru-RU" b="1" i="1" dirty="0" smtClean="0">
                <a:solidFill>
                  <a:srgbClr val="002060"/>
                </a:solidFill>
              </a:rPr>
              <a:t>Я узнал…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Я научился…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У меня не получилось…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Я планирую…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hlinkClick r:id="rId2"/>
              </a:rPr>
              <a:t>http://nsportal.ru/nachalnaya-shkola/chtenie/2012/01/04/samuil-yakovlevich-marshak-detyam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https://ozon-st.cdn.ngenix.net/multimedia/1007030701.jpg</a:t>
            </a:r>
            <a:endParaRPr lang="ru-RU" dirty="0" smtClean="0"/>
          </a:p>
          <a:p>
            <a:r>
              <a:rPr lang="en-US" dirty="0" smtClean="0">
                <a:hlinkClick r:id="rId4"/>
              </a:rPr>
              <a:t>https://deti-online.com/stihi/stihi-marshaka/dom-kotoryy-postroil-dzhek/</a:t>
            </a:r>
            <a:endParaRPr lang="ru-RU" dirty="0" smtClean="0"/>
          </a:p>
          <a:p>
            <a:r>
              <a:rPr lang="en-US" dirty="0" smtClean="0">
                <a:hlinkClick r:id="rId5"/>
              </a:rPr>
              <a:t>http://img1.liveinternet.ru/images/attach/b/4/112/634/112634185_ya04.jpg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57290" y="714356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>
                <a:solidFill>
                  <a:srgbClr val="FF0000"/>
                </a:solidFill>
              </a:rPr>
              <a:t>Чистоговорки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2428868"/>
            <a:ext cx="7498080" cy="3819532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Ми-ми-ми – меня за руку возьми.</a:t>
            </a:r>
          </a:p>
          <a:p>
            <a:pPr>
              <a:buNone/>
            </a:pPr>
            <a:r>
              <a:rPr lang="ru-RU" sz="3600" dirty="0" smtClean="0"/>
              <a:t>Мо-мо-мо – мы идем в кино.</a:t>
            </a:r>
          </a:p>
          <a:p>
            <a:pPr>
              <a:buNone/>
            </a:pPr>
            <a:r>
              <a:rPr lang="ru-RU" sz="3600" dirty="0" err="1" smtClean="0"/>
              <a:t>Ма-ма-ма</a:t>
            </a:r>
            <a:r>
              <a:rPr lang="ru-RU" sz="3600" dirty="0" smtClean="0"/>
              <a:t> – все я делаю сама.</a:t>
            </a:r>
          </a:p>
          <a:p>
            <a:pPr>
              <a:buNone/>
            </a:pPr>
            <a:r>
              <a:rPr lang="ru-RU" sz="3600" dirty="0" err="1" smtClean="0"/>
              <a:t>Му-му-му</a:t>
            </a:r>
            <a:r>
              <a:rPr lang="ru-RU" sz="3600" dirty="0" smtClean="0"/>
              <a:t> – в руки букву я возьму.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Игра «Отгадай загадку»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Ползун ползет,</a:t>
            </a:r>
          </a:p>
          <a:p>
            <a:pPr>
              <a:buNone/>
            </a:pPr>
            <a:r>
              <a:rPr lang="ru-RU" dirty="0" smtClean="0"/>
              <a:t>Иглы везет.</a:t>
            </a:r>
            <a:endParaRPr lang="ru-RU" dirty="0"/>
          </a:p>
        </p:txBody>
      </p:sp>
      <p:pic>
        <p:nvPicPr>
          <p:cNvPr id="10242" name="Picture 2" descr="http://img1.liveinternet.ru/images/attach/b/4/112/634/112634185_ya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3050402"/>
            <a:ext cx="4943470" cy="33122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Игра «Отгадай загадку»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214414" y="1571612"/>
            <a:ext cx="3657600" cy="466344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Молоко пьет,</a:t>
            </a:r>
          </a:p>
          <a:p>
            <a:pPr>
              <a:buNone/>
            </a:pPr>
            <a:r>
              <a:rPr lang="ru-RU" dirty="0" smtClean="0"/>
              <a:t>Песенки поёт,</a:t>
            </a:r>
          </a:p>
          <a:p>
            <a:pPr>
              <a:buNone/>
            </a:pPr>
            <a:r>
              <a:rPr lang="ru-RU" dirty="0" smtClean="0"/>
              <a:t>Чисто умывается,</a:t>
            </a:r>
          </a:p>
          <a:p>
            <a:pPr>
              <a:buNone/>
            </a:pPr>
            <a:r>
              <a:rPr lang="ru-RU" dirty="0" smtClean="0"/>
              <a:t>А с водой не знается.</a:t>
            </a:r>
            <a:endParaRPr lang="ru-RU" dirty="0"/>
          </a:p>
        </p:txBody>
      </p:sp>
      <p:sp>
        <p:nvSpPr>
          <p:cNvPr id="31746" name="AutoShape 2" descr="http://www.4kphoto.net/4k/cat-ocicat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8" name="Picture 4" descr="https://im0-tub-ru.yandex.net/i?id=073327e5e1f54b094dd365b6738c3563&amp;n=33&amp;h=215&amp;w=2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071810"/>
            <a:ext cx="4022126" cy="3214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654296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Прочитай 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>понравившуюся песенку наизусть.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28728" y="3071810"/>
            <a:ext cx="7504960" cy="3176590"/>
          </a:xfrm>
        </p:spPr>
        <p:txBody>
          <a:bodyPr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Английские народные песенки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857752" y="1524000"/>
            <a:ext cx="4075936" cy="46634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		Маршак – один из лучших переводчиков зарубежной поэзии того времени. Еще будучи молодым человеком, он смог поехать учиться в Англию. Его глубоко тронули народные песни, баллады и стихи английских поэтов и он стал переводить их на русский язык.</a:t>
            </a:r>
            <a:endParaRPr lang="ru-RU" dirty="0"/>
          </a:p>
        </p:txBody>
      </p:sp>
      <p:pic>
        <p:nvPicPr>
          <p:cNvPr id="8" name="Picture 4" descr="Картинка 22 из 13065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01280" y="1524000"/>
            <a:ext cx="3525240" cy="4664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Небылицы, песенки и загадки есть и у других народов.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6146" name="Picture 2" descr="http://122012.imgbb.ru/user/96/960309/1/cc49fe7d1b8b3a08efef3e2b651af66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500174"/>
            <a:ext cx="3795030" cy="5027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</a:rPr>
              <a:t>Английская народная песенка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7170" name="Picture 2" descr="https://ozon-st.cdn.ngenix.net/multimedia/10070307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428736"/>
            <a:ext cx="5445116" cy="49006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14414" y="214290"/>
            <a:ext cx="7715304" cy="6034110"/>
          </a:xfrm>
        </p:spPr>
        <p:txBody>
          <a:bodyPr numCol="2">
            <a:noAutofit/>
          </a:bodyPr>
          <a:lstStyle/>
          <a:p>
            <a:pPr>
              <a:buNone/>
            </a:pPr>
            <a:r>
              <a:rPr lang="ru-RU" sz="1200" dirty="0" smtClean="0"/>
              <a:t>		</a:t>
            </a:r>
            <a:r>
              <a:rPr lang="ru-RU" sz="1100" b="1" i="1" dirty="0" smtClean="0"/>
              <a:t>Вот дом,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А это пшеница,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А это весёлая птица-синица,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Вот кот,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Вот пёс без хвоста,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за шиворот треплет кота,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А это корова безрогая,</a:t>
            </a:r>
            <a:br>
              <a:rPr lang="ru-RU" sz="1100" b="1" i="1" dirty="0" smtClean="0"/>
            </a:br>
            <a:r>
              <a:rPr lang="ru-RU" sz="1100" b="1" i="1" dirty="0" smtClean="0"/>
              <a:t>Лягнувшая старого пса без хвоста,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за шиворот треплет кота,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  		А это старушка, седая и строгая,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доит корову безрогую,</a:t>
            </a:r>
            <a:br>
              <a:rPr lang="ru-RU" sz="1100" b="1" i="1" dirty="0" smtClean="0"/>
            </a:br>
            <a:r>
              <a:rPr lang="ru-RU" sz="1100" b="1" i="1" dirty="0" smtClean="0"/>
              <a:t>Лягнувшую старого пса без хвоста,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за шиворот треплет кота,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А это ленивый и толстый пастух,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бранится с коровницей строгою,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доит корову безрогую,</a:t>
            </a:r>
            <a:br>
              <a:rPr lang="ru-RU" sz="1100" b="1" i="1" dirty="0" smtClean="0"/>
            </a:br>
            <a:r>
              <a:rPr lang="ru-RU" sz="1100" b="1" i="1" dirty="0" smtClean="0"/>
              <a:t>Лягнувшую старого пса без хвоста,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за шиворот треплет кота,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		Вот два петуха,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Которые будят того пастуха,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бранится с коровницей строгою,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доит корову безрогую,</a:t>
            </a:r>
            <a:br>
              <a:rPr lang="ru-RU" sz="1100" b="1" i="1" dirty="0" smtClean="0"/>
            </a:br>
            <a:r>
              <a:rPr lang="ru-RU" sz="1100" b="1" i="1" dirty="0" smtClean="0"/>
              <a:t>Лягнувшую старого пса без хвоста,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за шиворот треплет кота,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пугает и ловит синицу,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часто ворует пшеницу,</a:t>
            </a:r>
            <a:br>
              <a:rPr lang="ru-RU" sz="1100" b="1" i="1" dirty="0" smtClean="0"/>
            </a:br>
            <a:r>
              <a:rPr lang="ru-RU" sz="1100" b="1" i="1" dirty="0" smtClean="0"/>
              <a:t>Которая в тёмном чулане хранится</a:t>
            </a:r>
            <a:br>
              <a:rPr lang="ru-RU" sz="1100" b="1" i="1" dirty="0" smtClean="0"/>
            </a:br>
            <a:r>
              <a:rPr lang="ru-RU" sz="1100" b="1" i="1" dirty="0" smtClean="0"/>
              <a:t>В доме,</a:t>
            </a:r>
            <a:br>
              <a:rPr lang="ru-RU" sz="1100" b="1" i="1" dirty="0" smtClean="0"/>
            </a:br>
            <a:r>
              <a:rPr lang="ru-RU" sz="1100" b="1" i="1" dirty="0" smtClean="0"/>
              <a:t>Который построил Джек.</a:t>
            </a:r>
          </a:p>
          <a:p>
            <a:pPr>
              <a:buNone/>
            </a:pPr>
            <a:r>
              <a:rPr lang="ru-RU" sz="1100" b="1" i="1" dirty="0" smtClean="0"/>
              <a:t> </a:t>
            </a:r>
          </a:p>
          <a:p>
            <a:pPr>
              <a:buNone/>
            </a:pPr>
            <a:endParaRPr lang="ru-RU" sz="11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</TotalTime>
  <Words>188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Corbel</vt:lpstr>
      <vt:lpstr>Gill Sans MT</vt:lpstr>
      <vt:lpstr>Verdana</vt:lpstr>
      <vt:lpstr>Wingdings 2</vt:lpstr>
      <vt:lpstr>Солнцестояние</vt:lpstr>
      <vt:lpstr>Урок литературного чтения  в 1 классе Рифмы Матушки Гусыни</vt:lpstr>
      <vt:lpstr>Чистоговорки</vt:lpstr>
      <vt:lpstr>Игра «Отгадай загадку»</vt:lpstr>
      <vt:lpstr>Игра «Отгадай загадку»</vt:lpstr>
      <vt:lpstr>Прочитай  понравившуюся песенку наизусть.</vt:lpstr>
      <vt:lpstr>Английские народные песенки</vt:lpstr>
      <vt:lpstr>Небылицы, песенки и загадки есть и у других народов.</vt:lpstr>
      <vt:lpstr>Английская народная песенка</vt:lpstr>
      <vt:lpstr>Презентация PowerPoint</vt:lpstr>
      <vt:lpstr>Словарная работа</vt:lpstr>
      <vt:lpstr>Презентация PowerPoint</vt:lpstr>
      <vt:lpstr>Почему первые строки стихотворения вынесены в заглавие?</vt:lpstr>
      <vt:lpstr>Озаглавь песенку</vt:lpstr>
      <vt:lpstr>Итоги урока</vt:lpstr>
      <vt:lpstr>Источники: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Рифмы Матушки Гусыни</dc:title>
  <dc:creator>Аскарова</dc:creator>
  <cp:lastModifiedBy>Пользователь</cp:lastModifiedBy>
  <cp:revision>11</cp:revision>
  <dcterms:created xsi:type="dcterms:W3CDTF">2017-03-29T14:17:21Z</dcterms:created>
  <dcterms:modified xsi:type="dcterms:W3CDTF">2020-03-27T09:59:52Z</dcterms:modified>
</cp:coreProperties>
</file>