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8" r:id="rId4"/>
    <p:sldId id="259" r:id="rId5"/>
    <p:sldId id="260" r:id="rId6"/>
    <p:sldId id="265" r:id="rId7"/>
    <p:sldId id="266" r:id="rId8"/>
    <p:sldId id="268" r:id="rId9"/>
    <p:sldId id="267" r:id="rId10"/>
  </p:sldIdLst>
  <p:sldSz cx="11522075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50" autoAdjust="0"/>
    <p:restoredTop sz="94660"/>
  </p:normalViewPr>
  <p:slideViewPr>
    <p:cSldViewPr>
      <p:cViewPr>
        <p:scale>
          <a:sx n="66" d="100"/>
          <a:sy n="66" d="100"/>
        </p:scale>
        <p:origin x="-1296" y="-144"/>
      </p:cViewPr>
      <p:guideLst>
        <p:guide orient="horz" pos="2160"/>
        <p:guide pos="363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4156" y="2130427"/>
            <a:ext cx="9793764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8312" y="3886200"/>
            <a:ext cx="8065452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29061" y="0"/>
            <a:ext cx="2878167" cy="242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4013" y="3471359"/>
            <a:ext cx="5226497" cy="30836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6070" y="3276302"/>
            <a:ext cx="2532768" cy="11481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4555"/>
            <a:ext cx="3111605" cy="353591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3577472">
            <a:off x="3704049" y="6326393"/>
            <a:ext cx="393193" cy="45720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48036" y="5214096"/>
            <a:ext cx="2812334" cy="1518661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2868" y="6188621"/>
            <a:ext cx="5969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53505" y="274640"/>
            <a:ext cx="2592466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76104" y="274640"/>
            <a:ext cx="7585366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1795" y="5497048"/>
            <a:ext cx="2520280" cy="13609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102"/>
            <a:ext cx="1190625" cy="19002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0164" y="4406902"/>
            <a:ext cx="979376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0164" y="2906713"/>
            <a:ext cx="979376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199277"/>
            <a:ext cx="1828649" cy="16457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 flipH="1">
            <a:off x="9291645" y="-1"/>
            <a:ext cx="2230430" cy="12672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76104" y="1600202"/>
            <a:ext cx="508891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857055" y="1600202"/>
            <a:ext cx="508891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0825" y="-60158"/>
            <a:ext cx="2381250" cy="20002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6105" y="1535113"/>
            <a:ext cx="5090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6105" y="2174875"/>
            <a:ext cx="5090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53055" y="1535113"/>
            <a:ext cx="5092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853055" y="2174875"/>
            <a:ext cx="5092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5" y="5805264"/>
            <a:ext cx="1828649" cy="8289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104" y="273050"/>
            <a:ext cx="37906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4812" y="273052"/>
            <a:ext cx="644116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6104" y="1435102"/>
            <a:ext cx="37906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8408" y="4800600"/>
            <a:ext cx="69132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58408" y="612775"/>
            <a:ext cx="69132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58408" y="5367338"/>
            <a:ext cx="69132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rgbClr val="E9C5AC"/>
            </a:gs>
            <a:gs pos="69600">
              <a:schemeClr val="accent6">
                <a:lumMod val="60000"/>
                <a:lumOff val="40000"/>
              </a:schemeClr>
            </a:gs>
            <a:gs pos="0">
              <a:schemeClr val="accent6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067" y="-12488"/>
            <a:ext cx="3017522" cy="3429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2175"/>
            <a:ext cx="11161637" cy="658536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104" y="274638"/>
            <a:ext cx="103698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6104" y="1600202"/>
            <a:ext cx="1036986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76104" y="6356352"/>
            <a:ext cx="2688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36710" y="6356352"/>
            <a:ext cx="36486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57488" y="6356352"/>
            <a:ext cx="2688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663103" y="469065"/>
            <a:ext cx="2894395" cy="1312127"/>
          </a:xfrm>
          <a:prstGeom prst="rect">
            <a:avLst/>
          </a:prstGeom>
        </p:spPr>
      </p:pic>
      <p:sp>
        <p:nvSpPr>
          <p:cNvPr id="11" name="Прямоугольник 10"/>
          <p:cNvSpPr/>
          <p:nvPr userDrawn="1"/>
        </p:nvSpPr>
        <p:spPr>
          <a:xfrm>
            <a:off x="-681" y="-12488"/>
            <a:ext cx="11505420" cy="685800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351375" y="-2684834"/>
            <a:ext cx="6891333" cy="12169351"/>
          </a:xfrm>
          <a:prstGeom prst="rect">
            <a:avLst/>
          </a:prstGeom>
        </p:spPr>
      </p:pic>
      <p:sp>
        <p:nvSpPr>
          <p:cNvPr id="15" name="Рамка 14"/>
          <p:cNvSpPr/>
          <p:nvPr userDrawn="1"/>
        </p:nvSpPr>
        <p:spPr>
          <a:xfrm>
            <a:off x="0" y="-45826"/>
            <a:ext cx="11522075" cy="6903826"/>
          </a:xfrm>
          <a:prstGeom prst="frame">
            <a:avLst>
              <a:gd name="adj1" fmla="val 1346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8509" y="6825353"/>
            <a:ext cx="9793764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18816" y="836712"/>
            <a:ext cx="10027169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err="1" smtClean="0">
                <a:ln/>
                <a:solidFill>
                  <a:schemeClr val="accent3">
                    <a:lumMod val="50000"/>
                  </a:schemeClr>
                </a:solidFill>
              </a:rPr>
              <a:t>Определениелъун</a:t>
            </a:r>
            <a:r>
              <a:rPr lang="ru-RU" sz="5400" b="1" dirty="0" smtClean="0">
                <a:ln/>
                <a:solidFill>
                  <a:schemeClr val="accent3">
                    <a:lumMod val="50000"/>
                  </a:schemeClr>
                </a:solidFill>
              </a:rPr>
              <a:t> т</a:t>
            </a:r>
            <a:r>
              <a:rPr lang="en-US" sz="5400" b="1" dirty="0" smtClean="0">
                <a:ln/>
                <a:solidFill>
                  <a:schemeClr val="accent3">
                    <a:lumMod val="50000"/>
                  </a:schemeClr>
                </a:solidFill>
              </a:rPr>
              <a:t>I</a:t>
            </a:r>
            <a:r>
              <a:rPr lang="ru-RU" sz="5400" b="1" dirty="0" err="1" smtClean="0">
                <a:ln/>
                <a:solidFill>
                  <a:schemeClr val="accent3">
                    <a:lumMod val="50000"/>
                  </a:schemeClr>
                </a:solidFill>
              </a:rPr>
              <a:t>аджубараб</a:t>
            </a:r>
            <a:r>
              <a:rPr lang="ru-RU" sz="5400" b="1" dirty="0" smtClean="0">
                <a:ln/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ru-RU" sz="5400" b="1" dirty="0" smtClean="0">
                <a:ln/>
                <a:solidFill>
                  <a:schemeClr val="accent3">
                    <a:lumMod val="50000"/>
                  </a:schemeClr>
                </a:solidFill>
              </a:rPr>
              <a:t>Предложение</a:t>
            </a:r>
          </a:p>
          <a:p>
            <a:pPr algn="ctr"/>
            <a:r>
              <a:rPr lang="ru-RU" sz="5400" b="1" dirty="0" smtClean="0">
                <a:ln/>
                <a:solidFill>
                  <a:schemeClr val="accent3">
                    <a:lumMod val="50000"/>
                  </a:schemeClr>
                </a:solidFill>
              </a:rPr>
              <a:t>9 класс</a:t>
            </a:r>
            <a:endParaRPr lang="ru-RU" sz="5400" b="1" cap="none" spc="0" dirty="0" smtClean="0">
              <a:ln/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972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                  </a:t>
            </a:r>
            <a:r>
              <a:rPr lang="ru-RU" dirty="0" err="1" smtClean="0"/>
              <a:t>Къоабилеб</a:t>
            </a:r>
            <a:r>
              <a:rPr lang="ru-RU" dirty="0" smtClean="0"/>
              <a:t> апрель.</a:t>
            </a:r>
          </a:p>
          <a:p>
            <a:pPr>
              <a:buNone/>
            </a:pPr>
            <a:r>
              <a:rPr lang="ru-RU" dirty="0" smtClean="0"/>
              <a:t>                                             </a:t>
            </a:r>
            <a:r>
              <a:rPr lang="ru-RU" dirty="0" err="1" smtClean="0"/>
              <a:t>Итни</a:t>
            </a:r>
            <a:r>
              <a:rPr lang="ru-RU" dirty="0" smtClean="0"/>
              <a:t> </a:t>
            </a:r>
            <a:r>
              <a:rPr lang="ru-RU" dirty="0" err="1" smtClean="0"/>
              <a:t>къо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                                 </a:t>
            </a:r>
            <a:r>
              <a:rPr lang="ru-RU" dirty="0" err="1" smtClean="0"/>
              <a:t>Классалда</a:t>
            </a:r>
            <a:r>
              <a:rPr lang="ru-RU" dirty="0" smtClean="0"/>
              <a:t> х1алт1и.</a:t>
            </a:r>
          </a:p>
          <a:p>
            <a:pPr>
              <a:buNone/>
            </a:pPr>
            <a:r>
              <a:rPr lang="ru-RU" dirty="0" smtClean="0"/>
              <a:t>          </a:t>
            </a:r>
            <a:r>
              <a:rPr lang="ru-RU" dirty="0" err="1" smtClean="0"/>
              <a:t>Дарсил</a:t>
            </a:r>
            <a:r>
              <a:rPr lang="ru-RU" dirty="0" smtClean="0"/>
              <a:t> тема : </a:t>
            </a:r>
            <a:r>
              <a:rPr lang="ru-RU" dirty="0" err="1" smtClean="0"/>
              <a:t>Определениелъун</a:t>
            </a:r>
            <a:r>
              <a:rPr lang="ru-RU" dirty="0" smtClean="0"/>
              <a:t> т1аджубараб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                                   предложение.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Дарсил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мурадал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 err="1" smtClean="0"/>
              <a:t>Определениелъун</a:t>
            </a:r>
            <a:r>
              <a:rPr lang="ru-RU" sz="3600" b="1" dirty="0" smtClean="0"/>
              <a:t> т</a:t>
            </a:r>
            <a:r>
              <a:rPr lang="en-US" sz="3600" b="1" dirty="0" smtClean="0"/>
              <a:t>I</a:t>
            </a:r>
            <a:r>
              <a:rPr lang="ru-RU" sz="3600" b="1" dirty="0" err="1" smtClean="0"/>
              <a:t>аджубараб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предложениялъе</a:t>
            </a:r>
            <a:r>
              <a:rPr lang="ru-RU" sz="3600" b="1" dirty="0" smtClean="0"/>
              <a:t> баян </a:t>
            </a:r>
            <a:r>
              <a:rPr lang="ru-RU" sz="3600" b="1" dirty="0" err="1" smtClean="0"/>
              <a:t>кьезе</a:t>
            </a:r>
            <a:r>
              <a:rPr lang="ru-RU" sz="3600" b="1" dirty="0" smtClean="0"/>
              <a:t>;</a:t>
            </a:r>
          </a:p>
          <a:p>
            <a:r>
              <a:rPr lang="ru-RU" sz="3600" b="1" dirty="0" err="1" smtClean="0"/>
              <a:t>Определениелъун</a:t>
            </a:r>
            <a:r>
              <a:rPr lang="ru-RU" sz="3600" b="1" dirty="0" smtClean="0"/>
              <a:t> т</a:t>
            </a:r>
            <a:r>
              <a:rPr lang="en-US" sz="3600" b="1" dirty="0" smtClean="0"/>
              <a:t>I</a:t>
            </a:r>
            <a:r>
              <a:rPr lang="ru-RU" sz="3600" b="1" dirty="0" err="1" smtClean="0"/>
              <a:t>аджубараб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предложениеги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причастияб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сверелги</a:t>
            </a:r>
            <a:r>
              <a:rPr lang="ru-RU" sz="3600" b="1" dirty="0" smtClean="0"/>
              <a:t> бат</a:t>
            </a:r>
            <a:r>
              <a:rPr lang="en-US" sz="3600" b="1" dirty="0" smtClean="0"/>
              <a:t>I</a:t>
            </a:r>
            <a:r>
              <a:rPr lang="ru-RU" sz="3600" b="1" dirty="0" smtClean="0"/>
              <a:t>а-</a:t>
            </a:r>
            <a:r>
              <a:rPr lang="ru-RU" sz="3600" b="1" dirty="0" err="1" smtClean="0"/>
              <a:t>бахъизе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бажари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куцай</a:t>
            </a:r>
            <a:r>
              <a:rPr lang="ru-RU" sz="3600" b="1" dirty="0" smtClean="0"/>
              <a:t>;</a:t>
            </a:r>
          </a:p>
          <a:p>
            <a:r>
              <a:rPr lang="ru-RU" sz="3600" b="1" dirty="0" smtClean="0"/>
              <a:t>Калам </a:t>
            </a:r>
            <a:r>
              <a:rPr lang="ru-RU" sz="3600" b="1" dirty="0" err="1" smtClean="0"/>
              <a:t>цебет</a:t>
            </a:r>
            <a:r>
              <a:rPr lang="en-US" sz="3600" b="1" dirty="0" smtClean="0"/>
              <a:t>I</a:t>
            </a:r>
            <a:r>
              <a:rPr lang="ru-RU" sz="3600" b="1" dirty="0" err="1" smtClean="0"/>
              <a:t>езабиялда</a:t>
            </a:r>
            <a:r>
              <a:rPr lang="ru-RU" sz="3600" b="1" dirty="0" smtClean="0"/>
              <a:t> т</a:t>
            </a:r>
            <a:r>
              <a:rPr lang="en-US" sz="3600" b="1" dirty="0" smtClean="0"/>
              <a:t>I</a:t>
            </a:r>
            <a:r>
              <a:rPr lang="ru-RU" sz="3600" b="1" dirty="0" smtClean="0"/>
              <a:t>ад х</a:t>
            </a:r>
            <a:r>
              <a:rPr lang="en-US" sz="3600" b="1" dirty="0" smtClean="0"/>
              <a:t>I</a:t>
            </a:r>
            <a:r>
              <a:rPr lang="ru-RU" sz="3600" b="1" dirty="0" err="1" smtClean="0"/>
              <a:t>алт</a:t>
            </a:r>
            <a:r>
              <a:rPr lang="en-US" sz="3600" b="1" dirty="0" smtClean="0"/>
              <a:t>I</a:t>
            </a:r>
            <a:r>
              <a:rPr lang="ru-RU" sz="3600" b="1" dirty="0" smtClean="0"/>
              <a:t>и;</a:t>
            </a:r>
            <a:endParaRPr lang="ru-RU" sz="3600" b="1" dirty="0"/>
          </a:p>
        </p:txBody>
      </p:sp>
    </p:spTree>
    <p:extLst>
      <p:ext uri="{BB962C8B-B14F-4D97-AF65-F5344CB8AC3E}">
        <p14:creationId xmlns="" xmlns:p14="http://schemas.microsoft.com/office/powerpoint/2010/main" val="202784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Рек</a:t>
            </a:r>
            <a:r>
              <a:rPr lang="en-US" b="1" dirty="0" smtClean="0">
                <a:solidFill>
                  <a:srgbClr val="FF0000"/>
                </a:solidFill>
              </a:rPr>
              <a:t>I</a:t>
            </a:r>
            <a:r>
              <a:rPr lang="ru-RU" b="1" dirty="0" err="1" smtClean="0">
                <a:solidFill>
                  <a:srgbClr val="FF0000"/>
                </a:solidFill>
              </a:rPr>
              <a:t>елгъеялъулаб</a:t>
            </a:r>
            <a:r>
              <a:rPr lang="ru-RU" b="1" dirty="0" smtClean="0">
                <a:solidFill>
                  <a:srgbClr val="FF0000"/>
                </a:solidFill>
              </a:rPr>
              <a:t> грамматика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solidFill>
            <a:schemeClr val="accent2"/>
          </a:solidFill>
        </p:spPr>
        <p:txBody>
          <a:bodyPr>
            <a:normAutofit lnSpcReduction="10000"/>
          </a:bodyPr>
          <a:lstStyle/>
          <a:p>
            <a:r>
              <a:rPr lang="ru-RU" b="1" dirty="0" smtClean="0"/>
              <a:t>Т</a:t>
            </a:r>
            <a:r>
              <a:rPr lang="en-US" b="1" dirty="0" smtClean="0"/>
              <a:t>I</a:t>
            </a:r>
            <a:r>
              <a:rPr lang="ru-RU" b="1" dirty="0" err="1" smtClean="0"/>
              <a:t>анк</a:t>
            </a:r>
            <a:r>
              <a:rPr lang="en-US" b="1" dirty="0" smtClean="0"/>
              <a:t>I</a:t>
            </a:r>
            <a:r>
              <a:rPr lang="ru-RU" b="1" dirty="0" err="1" smtClean="0"/>
              <a:t>азул</a:t>
            </a:r>
            <a:r>
              <a:rPr lang="ru-RU" b="1" dirty="0" smtClean="0"/>
              <a:t> бак</a:t>
            </a:r>
            <a:r>
              <a:rPr lang="en-US" b="1" dirty="0" smtClean="0"/>
              <a:t>I</a:t>
            </a:r>
            <a:r>
              <a:rPr lang="ru-RU" b="1" dirty="0" err="1" smtClean="0"/>
              <a:t>алда</a:t>
            </a:r>
            <a:r>
              <a:rPr lang="ru-RU" b="1" dirty="0" smtClean="0"/>
              <a:t> х</a:t>
            </a:r>
            <a:r>
              <a:rPr lang="en-US" b="1" dirty="0" smtClean="0"/>
              <a:t>I</a:t>
            </a:r>
            <a:r>
              <a:rPr lang="ru-RU" b="1" dirty="0" err="1" smtClean="0"/>
              <a:t>арпал</a:t>
            </a:r>
            <a:r>
              <a:rPr lang="ru-RU" b="1" dirty="0" smtClean="0"/>
              <a:t> </a:t>
            </a:r>
            <a:r>
              <a:rPr lang="ru-RU" b="1" dirty="0" err="1" smtClean="0"/>
              <a:t>хъван</a:t>
            </a:r>
            <a:r>
              <a:rPr lang="ru-RU" b="1" dirty="0" smtClean="0"/>
              <a:t> </a:t>
            </a:r>
            <a:r>
              <a:rPr lang="ru-RU" b="1" dirty="0" err="1" smtClean="0"/>
              <a:t>росабазул</a:t>
            </a:r>
            <a:r>
              <a:rPr lang="ru-RU" b="1" dirty="0" smtClean="0"/>
              <a:t> ц</a:t>
            </a:r>
            <a:r>
              <a:rPr lang="en-US" b="1" dirty="0" smtClean="0"/>
              <a:t>I</a:t>
            </a:r>
            <a:r>
              <a:rPr lang="ru-RU" b="1" dirty="0" err="1" smtClean="0"/>
              <a:t>арал</a:t>
            </a:r>
            <a:r>
              <a:rPr lang="ru-RU" b="1" dirty="0" smtClean="0"/>
              <a:t> </a:t>
            </a:r>
            <a:r>
              <a:rPr lang="ru-RU" b="1" dirty="0" err="1" smtClean="0"/>
              <a:t>лъугьинаре</a:t>
            </a:r>
            <a:r>
              <a:rPr lang="ru-RU" b="1" dirty="0" smtClean="0"/>
              <a:t>.</a:t>
            </a:r>
          </a:p>
          <a:p>
            <a:r>
              <a:rPr lang="ru-RU" dirty="0" smtClean="0"/>
              <a:t>… а…ада                 </a:t>
            </a:r>
          </a:p>
          <a:p>
            <a:r>
              <a:rPr lang="ru-RU" dirty="0"/>
              <a:t>… </a:t>
            </a:r>
            <a:r>
              <a:rPr lang="ru-RU" dirty="0" smtClean="0"/>
              <a:t>а…ада</a:t>
            </a:r>
          </a:p>
          <a:p>
            <a:r>
              <a:rPr lang="ru-RU" dirty="0"/>
              <a:t>… а…ада</a:t>
            </a:r>
          </a:p>
          <a:p>
            <a:r>
              <a:rPr lang="ru-RU" dirty="0"/>
              <a:t>… </a:t>
            </a:r>
            <a:r>
              <a:rPr lang="ru-RU" dirty="0" smtClean="0"/>
              <a:t>а…ада</a:t>
            </a:r>
          </a:p>
          <a:p>
            <a:r>
              <a:rPr lang="ru-RU" dirty="0"/>
              <a:t>… </a:t>
            </a:r>
            <a:r>
              <a:rPr lang="ru-RU" dirty="0" smtClean="0"/>
              <a:t>а…</a:t>
            </a:r>
            <a:r>
              <a:rPr lang="ru-RU" dirty="0" err="1" smtClean="0"/>
              <a:t>ат</a:t>
            </a:r>
            <a:r>
              <a:rPr lang="en-US" dirty="0" smtClean="0"/>
              <a:t>I</a:t>
            </a:r>
            <a:r>
              <a:rPr lang="ru-RU" dirty="0" smtClean="0"/>
              <a:t>а</a:t>
            </a:r>
          </a:p>
          <a:p>
            <a:r>
              <a:rPr lang="ru-RU" dirty="0"/>
              <a:t>… </a:t>
            </a:r>
            <a:r>
              <a:rPr lang="ru-RU" dirty="0" smtClean="0"/>
              <a:t>а…</a:t>
            </a:r>
            <a:r>
              <a:rPr lang="ru-RU" dirty="0" err="1" smtClean="0"/>
              <a:t>ат</a:t>
            </a:r>
            <a:r>
              <a:rPr lang="en-US" dirty="0" smtClean="0"/>
              <a:t>I</a:t>
            </a:r>
            <a:r>
              <a:rPr lang="ru-RU" dirty="0" smtClean="0"/>
              <a:t>а</a:t>
            </a:r>
            <a:endParaRPr lang="ru-RU" dirty="0"/>
          </a:p>
          <a:p>
            <a:endParaRPr lang="ru-RU" dirty="0"/>
          </a:p>
        </p:txBody>
      </p:sp>
      <p:pic>
        <p:nvPicPr>
          <p:cNvPr id="1026" name="Picture 2" descr="C:\Users\школа\Desktop\Школьные фоны\анимашки\ан27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917" y="2564904"/>
            <a:ext cx="3721596" cy="36724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8328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Т</a:t>
            </a:r>
            <a:r>
              <a:rPr lang="en-US" b="1" dirty="0" smtClean="0">
                <a:solidFill>
                  <a:srgbClr val="FF0000"/>
                </a:solidFill>
              </a:rPr>
              <a:t>I</a:t>
            </a:r>
            <a:r>
              <a:rPr lang="ru-RU" b="1" dirty="0" err="1" smtClean="0">
                <a:solidFill>
                  <a:srgbClr val="FF0000"/>
                </a:solidFill>
              </a:rPr>
              <a:t>асабищул</a:t>
            </a:r>
            <a:r>
              <a:rPr lang="ru-RU" b="1" dirty="0" smtClean="0">
                <a:solidFill>
                  <a:srgbClr val="FF0000"/>
                </a:solidFill>
              </a:rPr>
              <a:t> диктант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err="1" smtClean="0">
                <a:solidFill>
                  <a:srgbClr val="0070C0"/>
                </a:solidFill>
              </a:rPr>
              <a:t>Хъвалсараб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дополнениелъун</a:t>
            </a:r>
            <a:r>
              <a:rPr lang="ru-RU" b="1" dirty="0" smtClean="0">
                <a:solidFill>
                  <a:srgbClr val="0070C0"/>
                </a:solidFill>
              </a:rPr>
              <a:t> т</a:t>
            </a:r>
            <a:r>
              <a:rPr lang="en-US" b="1" dirty="0" smtClean="0">
                <a:solidFill>
                  <a:srgbClr val="0070C0"/>
                </a:solidFill>
              </a:rPr>
              <a:t>I</a:t>
            </a:r>
            <a:r>
              <a:rPr lang="ru-RU" b="1" dirty="0" err="1" smtClean="0">
                <a:solidFill>
                  <a:srgbClr val="0070C0"/>
                </a:solidFill>
              </a:rPr>
              <a:t>аджурарал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предложениял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рат</a:t>
            </a:r>
            <a:r>
              <a:rPr lang="en-US" b="1" dirty="0" smtClean="0">
                <a:solidFill>
                  <a:srgbClr val="0070C0"/>
                </a:solidFill>
              </a:rPr>
              <a:t>I</a:t>
            </a:r>
            <a:r>
              <a:rPr lang="ru-RU" b="1" dirty="0" err="1" smtClean="0">
                <a:solidFill>
                  <a:srgbClr val="0070C0"/>
                </a:solidFill>
              </a:rPr>
              <a:t>аросун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хъвай</a:t>
            </a:r>
            <a:r>
              <a:rPr lang="ru-RU" b="1" dirty="0" smtClean="0">
                <a:solidFill>
                  <a:srgbClr val="0070C0"/>
                </a:solidFill>
              </a:rPr>
              <a:t>.</a:t>
            </a:r>
          </a:p>
          <a:p>
            <a:pPr marL="514350" indent="-514350">
              <a:buAutoNum type="arabicPeriod"/>
            </a:pPr>
            <a:r>
              <a:rPr lang="ru-RU" dirty="0" err="1" smtClean="0"/>
              <a:t>Векерун</a:t>
            </a:r>
            <a:r>
              <a:rPr lang="ru-RU" dirty="0" smtClean="0"/>
              <a:t> ч</a:t>
            </a:r>
            <a:r>
              <a:rPr lang="en-US" dirty="0" smtClean="0"/>
              <a:t>I</a:t>
            </a:r>
            <a:r>
              <a:rPr lang="ru-RU" dirty="0" smtClean="0"/>
              <a:t>ел </a:t>
            </a:r>
            <a:r>
              <a:rPr lang="ru-RU" dirty="0" err="1" smtClean="0"/>
              <a:t>босарас</a:t>
            </a:r>
            <a:r>
              <a:rPr lang="ru-RU" dirty="0" smtClean="0"/>
              <a:t>, </a:t>
            </a:r>
            <a:r>
              <a:rPr lang="ru-RU" dirty="0" err="1" smtClean="0"/>
              <a:t>росдаего</a:t>
            </a:r>
            <a:r>
              <a:rPr lang="ru-RU" dirty="0" smtClean="0"/>
              <a:t> т</a:t>
            </a:r>
            <a:r>
              <a:rPr lang="en-US" dirty="0" smtClean="0"/>
              <a:t>I</a:t>
            </a:r>
            <a:r>
              <a:rPr lang="ru-RU" dirty="0" err="1" smtClean="0"/>
              <a:t>ут</a:t>
            </a:r>
            <a:r>
              <a:rPr lang="en-US" dirty="0" smtClean="0"/>
              <a:t>I</a:t>
            </a:r>
            <a:r>
              <a:rPr lang="ru-RU" dirty="0" smtClean="0"/>
              <a:t> г</a:t>
            </a:r>
            <a:r>
              <a:rPr lang="en-US" dirty="0" smtClean="0"/>
              <a:t>I</a:t>
            </a:r>
            <a:r>
              <a:rPr lang="ru-RU" dirty="0" err="1" smtClean="0"/>
              <a:t>уц</a:t>
            </a:r>
            <a:r>
              <a:rPr lang="en-US" dirty="0" smtClean="0"/>
              <a:t>I</a:t>
            </a:r>
            <a:r>
              <a:rPr lang="ru-RU" dirty="0" err="1" smtClean="0"/>
              <a:t>ана</a:t>
            </a:r>
            <a:r>
              <a:rPr lang="ru-RU" dirty="0" smtClean="0"/>
              <a:t>.</a:t>
            </a:r>
          </a:p>
          <a:p>
            <a:pPr marL="514350" indent="-514350">
              <a:buAutoNum type="arabicPeriod"/>
            </a:pPr>
            <a:r>
              <a:rPr lang="ru-RU" dirty="0" err="1" smtClean="0"/>
              <a:t>Зах</a:t>
            </a:r>
            <a:r>
              <a:rPr lang="en-US" dirty="0" smtClean="0"/>
              <a:t>I</a:t>
            </a:r>
            <a:r>
              <a:rPr lang="ru-RU" dirty="0" smtClean="0"/>
              <a:t>мат </a:t>
            </a:r>
            <a:r>
              <a:rPr lang="ru-RU" dirty="0" err="1" smtClean="0"/>
              <a:t>бихьич</a:t>
            </a:r>
            <a:r>
              <a:rPr lang="en-US" dirty="0" smtClean="0"/>
              <a:t>I</a:t>
            </a:r>
            <a:r>
              <a:rPr lang="ru-RU" dirty="0" smtClean="0"/>
              <a:t>ого, </a:t>
            </a:r>
            <a:r>
              <a:rPr lang="ru-RU" dirty="0" err="1" smtClean="0"/>
              <a:t>рах</a:t>
            </a:r>
            <a:r>
              <a:rPr lang="en-US" dirty="0" smtClean="0"/>
              <a:t>I</a:t>
            </a:r>
            <a:r>
              <a:rPr lang="ru-RU" dirty="0" err="1" smtClean="0"/>
              <a:t>ат</a:t>
            </a:r>
            <a:r>
              <a:rPr lang="ru-RU" dirty="0" smtClean="0"/>
              <a:t> </a:t>
            </a:r>
            <a:r>
              <a:rPr lang="ru-RU" dirty="0" err="1" smtClean="0"/>
              <a:t>бокьарас</a:t>
            </a:r>
            <a:r>
              <a:rPr lang="ru-RU" dirty="0" smtClean="0"/>
              <a:t>,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</a:t>
            </a:r>
            <a:r>
              <a:rPr lang="ru-RU" dirty="0" err="1" smtClean="0"/>
              <a:t>бекьич</a:t>
            </a:r>
            <a:r>
              <a:rPr lang="en-US" dirty="0" smtClean="0"/>
              <a:t>I</a:t>
            </a:r>
            <a:r>
              <a:rPr lang="ru-RU" dirty="0" smtClean="0"/>
              <a:t>ого </a:t>
            </a:r>
            <a:r>
              <a:rPr lang="ru-RU" dirty="0" err="1" smtClean="0"/>
              <a:t>лъилъе</a:t>
            </a:r>
            <a:r>
              <a:rPr lang="ru-RU" dirty="0" smtClean="0"/>
              <a:t>, </a:t>
            </a:r>
            <a:r>
              <a:rPr lang="ru-RU" dirty="0" err="1" smtClean="0"/>
              <a:t>нилъ</a:t>
            </a:r>
            <a:r>
              <a:rPr lang="ru-RU" dirty="0" smtClean="0"/>
              <a:t> </a:t>
            </a:r>
            <a:r>
              <a:rPr lang="ru-RU" dirty="0" err="1" smtClean="0"/>
              <a:t>гьеч</a:t>
            </a:r>
            <a:r>
              <a:rPr lang="en-US" dirty="0" smtClean="0"/>
              <a:t>I</a:t>
            </a:r>
            <a:r>
              <a:rPr lang="ru-RU" dirty="0" smtClean="0"/>
              <a:t>ого </a:t>
            </a:r>
            <a:r>
              <a:rPr lang="ru-RU" dirty="0" err="1" smtClean="0"/>
              <a:t>хур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3. </a:t>
            </a:r>
            <a:r>
              <a:rPr lang="ru-RU" dirty="0" err="1" smtClean="0"/>
              <a:t>Дида</a:t>
            </a:r>
            <a:r>
              <a:rPr lang="ru-RU" dirty="0" smtClean="0"/>
              <a:t> </a:t>
            </a:r>
            <a:r>
              <a:rPr lang="ru-RU" dirty="0" err="1" smtClean="0"/>
              <a:t>лъалаан</a:t>
            </a:r>
            <a:r>
              <a:rPr lang="ru-RU" dirty="0" smtClean="0"/>
              <a:t> </a:t>
            </a:r>
            <a:r>
              <a:rPr lang="ru-RU" dirty="0" err="1" smtClean="0"/>
              <a:t>мун</a:t>
            </a:r>
            <a:r>
              <a:rPr lang="ru-RU" dirty="0" smtClean="0"/>
              <a:t> </a:t>
            </a:r>
            <a:r>
              <a:rPr lang="ru-RU" dirty="0" err="1" smtClean="0"/>
              <a:t>унтун</a:t>
            </a:r>
            <a:r>
              <a:rPr lang="ru-RU" dirty="0" smtClean="0"/>
              <a:t> </a:t>
            </a:r>
            <a:r>
              <a:rPr lang="ru-RU" dirty="0" err="1" smtClean="0"/>
              <a:t>гьеч</a:t>
            </a:r>
            <a:r>
              <a:rPr lang="en-US" dirty="0" smtClean="0"/>
              <a:t>I</a:t>
            </a:r>
            <a:r>
              <a:rPr lang="ru-RU" dirty="0" err="1" smtClean="0"/>
              <a:t>евлъи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4. </a:t>
            </a:r>
            <a:r>
              <a:rPr lang="ru-RU" dirty="0" err="1" smtClean="0"/>
              <a:t>Жакъа</a:t>
            </a:r>
            <a:r>
              <a:rPr lang="ru-RU" dirty="0" smtClean="0"/>
              <a:t> </a:t>
            </a:r>
            <a:r>
              <a:rPr lang="ru-RU" dirty="0" err="1" smtClean="0"/>
              <a:t>хирияв</a:t>
            </a:r>
            <a:r>
              <a:rPr lang="ru-RU" dirty="0" smtClean="0"/>
              <a:t> </a:t>
            </a:r>
            <a:r>
              <a:rPr lang="ru-RU" dirty="0" err="1" smtClean="0"/>
              <a:t>гьобол</a:t>
            </a:r>
            <a:r>
              <a:rPr lang="ru-RU" dirty="0" smtClean="0"/>
              <a:t> </a:t>
            </a:r>
            <a:r>
              <a:rPr lang="ru-RU" dirty="0" err="1" smtClean="0"/>
              <a:t>вач</a:t>
            </a:r>
            <a:r>
              <a:rPr lang="en-US" dirty="0" smtClean="0"/>
              <a:t>I</a:t>
            </a:r>
            <a:r>
              <a:rPr lang="ru-RU" dirty="0" err="1" smtClean="0"/>
              <a:t>иналдаса</a:t>
            </a:r>
            <a:r>
              <a:rPr lang="ru-RU" dirty="0" smtClean="0"/>
              <a:t> </a:t>
            </a:r>
            <a:r>
              <a:rPr lang="ru-RU" dirty="0" err="1" smtClean="0"/>
              <a:t>ниж</a:t>
            </a:r>
            <a:r>
              <a:rPr lang="ru-RU" dirty="0" smtClean="0"/>
              <a:t> ц</a:t>
            </a:r>
            <a:r>
              <a:rPr lang="en-US" dirty="0" smtClean="0"/>
              <a:t>I</a:t>
            </a:r>
            <a:r>
              <a:rPr lang="ru-RU" dirty="0" err="1" smtClean="0"/>
              <a:t>акъ</a:t>
            </a:r>
            <a:r>
              <a:rPr lang="ru-RU" dirty="0" smtClean="0"/>
              <a:t> </a:t>
            </a:r>
            <a:r>
              <a:rPr lang="ru-RU" dirty="0" err="1" smtClean="0"/>
              <a:t>рохана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5. Бац</a:t>
            </a:r>
            <a:r>
              <a:rPr lang="en-US" dirty="0" smtClean="0"/>
              <a:t>I</a:t>
            </a:r>
            <a:r>
              <a:rPr lang="ru-RU" dirty="0" err="1" smtClean="0"/>
              <a:t>икьа</a:t>
            </a:r>
            <a:r>
              <a:rPr lang="ru-RU" dirty="0" smtClean="0"/>
              <a:t> </a:t>
            </a:r>
            <a:r>
              <a:rPr lang="ru-RU" dirty="0" err="1" smtClean="0"/>
              <a:t>чахъу</a:t>
            </a:r>
            <a:r>
              <a:rPr lang="ru-RU" dirty="0" smtClean="0"/>
              <a:t> х</a:t>
            </a:r>
            <a:r>
              <a:rPr lang="en-US" dirty="0" smtClean="0"/>
              <a:t>I</a:t>
            </a:r>
            <a:r>
              <a:rPr lang="ru-RU" dirty="0" err="1" smtClean="0"/>
              <a:t>инкъиялда</a:t>
            </a:r>
            <a:r>
              <a:rPr lang="ru-RU" dirty="0" smtClean="0"/>
              <a:t> г</a:t>
            </a:r>
            <a:r>
              <a:rPr lang="en-US" dirty="0" smtClean="0"/>
              <a:t>I</a:t>
            </a:r>
            <a:r>
              <a:rPr lang="ru-RU" dirty="0" err="1" smtClean="0"/>
              <a:t>адамаз</a:t>
            </a:r>
            <a:r>
              <a:rPr lang="ru-RU" dirty="0" smtClean="0"/>
              <a:t> г</a:t>
            </a:r>
            <a:r>
              <a:rPr lang="en-US" dirty="0" smtClean="0"/>
              <a:t>I</a:t>
            </a:r>
            <a:r>
              <a:rPr lang="ru-RU" dirty="0" err="1" smtClean="0"/>
              <a:t>ажаиблъи</a:t>
            </a:r>
            <a:r>
              <a:rPr lang="ru-RU" dirty="0" smtClean="0"/>
              <a:t> </a:t>
            </a:r>
            <a:r>
              <a:rPr lang="ru-RU" dirty="0" err="1" smtClean="0"/>
              <a:t>гьабилищ</a:t>
            </a:r>
            <a:r>
              <a:rPr lang="ru-RU" dirty="0" smtClean="0"/>
              <a:t>?</a:t>
            </a:r>
          </a:p>
          <a:p>
            <a:pPr marL="0" indent="0">
              <a:buNone/>
            </a:pPr>
            <a:r>
              <a:rPr lang="ru-RU" dirty="0" smtClean="0"/>
              <a:t>6. Г</a:t>
            </a:r>
            <a:r>
              <a:rPr lang="en-US" dirty="0"/>
              <a:t>I</a:t>
            </a:r>
            <a:r>
              <a:rPr lang="ru-RU" dirty="0" err="1" smtClean="0"/>
              <a:t>емераб</a:t>
            </a:r>
            <a:r>
              <a:rPr lang="ru-RU" dirty="0" smtClean="0"/>
              <a:t> ц</a:t>
            </a:r>
            <a:r>
              <a:rPr lang="en-US" dirty="0" smtClean="0"/>
              <a:t>I</a:t>
            </a:r>
            <a:r>
              <a:rPr lang="ru-RU" dirty="0" err="1" smtClean="0"/>
              <a:t>огь</a:t>
            </a:r>
            <a:r>
              <a:rPr lang="ru-RU" dirty="0" smtClean="0"/>
              <a:t> </a:t>
            </a:r>
            <a:r>
              <a:rPr lang="ru-RU" dirty="0" err="1" smtClean="0"/>
              <a:t>гьабурасда</a:t>
            </a:r>
            <a:r>
              <a:rPr lang="ru-RU" dirty="0" smtClean="0"/>
              <a:t> </a:t>
            </a:r>
            <a:r>
              <a:rPr lang="ru-RU" dirty="0" err="1" smtClean="0"/>
              <a:t>гьелъул</a:t>
            </a:r>
            <a:r>
              <a:rPr lang="ru-RU" dirty="0" smtClean="0"/>
              <a:t> </a:t>
            </a:r>
            <a:r>
              <a:rPr lang="ru-RU" dirty="0" err="1" smtClean="0"/>
              <a:t>рогьо</a:t>
            </a:r>
            <a:r>
              <a:rPr lang="ru-RU" dirty="0" smtClean="0"/>
              <a:t> </a:t>
            </a:r>
            <a:r>
              <a:rPr lang="ru-RU" dirty="0" err="1" smtClean="0"/>
              <a:t>лъалареб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7. </a:t>
            </a:r>
            <a:r>
              <a:rPr lang="ru-RU" dirty="0" err="1" smtClean="0"/>
              <a:t>Гьалие</a:t>
            </a:r>
            <a:r>
              <a:rPr lang="ru-RU" dirty="0" smtClean="0"/>
              <a:t> ц</a:t>
            </a:r>
            <a:r>
              <a:rPr lang="en-US" dirty="0" smtClean="0"/>
              <a:t>I</a:t>
            </a:r>
            <a:r>
              <a:rPr lang="ru-RU" dirty="0" smtClean="0"/>
              <a:t>ад, ц</a:t>
            </a:r>
            <a:r>
              <a:rPr lang="en-US" dirty="0" smtClean="0"/>
              <a:t>I</a:t>
            </a:r>
            <a:r>
              <a:rPr lang="ru-RU" dirty="0" err="1" smtClean="0"/>
              <a:t>олбое</a:t>
            </a:r>
            <a:r>
              <a:rPr lang="ru-RU" dirty="0" smtClean="0"/>
              <a:t> </a:t>
            </a:r>
            <a:r>
              <a:rPr lang="ru-RU" dirty="0" err="1" smtClean="0"/>
              <a:t>бакъ</a:t>
            </a:r>
            <a:r>
              <a:rPr lang="ru-RU" dirty="0" smtClean="0"/>
              <a:t> </a:t>
            </a:r>
            <a:r>
              <a:rPr lang="ru-RU" dirty="0" err="1" smtClean="0"/>
              <a:t>бокьулеблъи</a:t>
            </a:r>
            <a:r>
              <a:rPr lang="ru-RU" dirty="0" smtClean="0"/>
              <a:t> </a:t>
            </a:r>
            <a:r>
              <a:rPr lang="ru-RU" dirty="0" err="1" smtClean="0"/>
              <a:t>лъалаан</a:t>
            </a:r>
            <a:r>
              <a:rPr lang="ru-RU" dirty="0" smtClean="0"/>
              <a:t> г</a:t>
            </a:r>
            <a:r>
              <a:rPr lang="en-US" dirty="0" smtClean="0"/>
              <a:t>I</a:t>
            </a:r>
            <a:r>
              <a:rPr lang="ru-RU" dirty="0" err="1" smtClean="0"/>
              <a:t>адамазда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8268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Ц1ияб тема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8429" y="1600202"/>
            <a:ext cx="11017223" cy="4525963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b="1" dirty="0" err="1" smtClean="0">
                <a:solidFill>
                  <a:srgbClr val="FF0000"/>
                </a:solidFill>
              </a:rPr>
              <a:t>Определениелъун</a:t>
            </a:r>
            <a:r>
              <a:rPr lang="ru-RU" b="1" dirty="0" smtClean="0">
                <a:solidFill>
                  <a:srgbClr val="FF0000"/>
                </a:solidFill>
              </a:rPr>
              <a:t> т1аджубараб предложение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Бет1ераб </a:t>
            </a:r>
            <a:r>
              <a:rPr lang="ru-RU" b="1" dirty="0" err="1" smtClean="0">
                <a:solidFill>
                  <a:srgbClr val="002060"/>
                </a:solidFill>
              </a:rPr>
              <a:t>предложениялъул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цо</a:t>
            </a:r>
            <a:r>
              <a:rPr lang="ru-RU" b="1" dirty="0" smtClean="0">
                <a:solidFill>
                  <a:srgbClr val="002060"/>
                </a:solidFill>
              </a:rPr>
              <a:t> раг1иялъе (</a:t>
            </a:r>
            <a:r>
              <a:rPr lang="ru-RU" b="1" dirty="0" err="1" smtClean="0">
                <a:solidFill>
                  <a:srgbClr val="002060"/>
                </a:solidFill>
              </a:rPr>
              <a:t>членалъе</a:t>
            </a:r>
            <a:r>
              <a:rPr lang="ru-RU" b="1" dirty="0" smtClean="0">
                <a:solidFill>
                  <a:srgbClr val="002060"/>
                </a:solidFill>
              </a:rPr>
              <a:t>) </a:t>
            </a:r>
            <a:r>
              <a:rPr lang="ru-RU" b="1" dirty="0" err="1" smtClean="0">
                <a:solidFill>
                  <a:srgbClr val="002060"/>
                </a:solidFill>
              </a:rPr>
              <a:t>определениелъун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ккола</a:t>
            </a:r>
            <a:r>
              <a:rPr lang="ru-RU" b="1" dirty="0" smtClean="0">
                <a:solidFill>
                  <a:srgbClr val="002060"/>
                </a:solidFill>
              </a:rPr>
              <a:t> т1убараб </a:t>
            </a:r>
            <a:r>
              <a:rPr lang="ru-RU" b="1" dirty="0" err="1" smtClean="0">
                <a:solidFill>
                  <a:srgbClr val="002060"/>
                </a:solidFill>
              </a:rPr>
              <a:t>предложениеги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</a:rPr>
              <a:t>Гьелда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абула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определениелъун</a:t>
            </a:r>
            <a:r>
              <a:rPr lang="ru-RU" b="1" dirty="0" smtClean="0">
                <a:solidFill>
                  <a:srgbClr val="002060"/>
                </a:solidFill>
              </a:rPr>
              <a:t> т1аджубарабилан.</a:t>
            </a:r>
          </a:p>
          <a:p>
            <a:pPr marL="0" indent="0">
              <a:buNone/>
            </a:pPr>
            <a:r>
              <a:rPr lang="ru-RU" b="1" dirty="0" err="1" smtClean="0">
                <a:solidFill>
                  <a:srgbClr val="002060"/>
                </a:solidFill>
              </a:rPr>
              <a:t>Жиндие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сипат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гьабулеб</a:t>
            </a:r>
            <a:r>
              <a:rPr lang="ru-RU" b="1" dirty="0" smtClean="0">
                <a:solidFill>
                  <a:srgbClr val="002060"/>
                </a:solidFill>
              </a:rPr>
              <a:t> раг1уда </a:t>
            </a:r>
            <a:r>
              <a:rPr lang="ru-RU" b="1" dirty="0" err="1" smtClean="0">
                <a:solidFill>
                  <a:srgbClr val="002060"/>
                </a:solidFill>
              </a:rPr>
              <a:t>цебехун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бугони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гьеб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запятаялдалъун</a:t>
            </a:r>
            <a:r>
              <a:rPr lang="ru-RU" b="1" dirty="0" smtClean="0">
                <a:solidFill>
                  <a:srgbClr val="002060"/>
                </a:solidFill>
              </a:rPr>
              <a:t> т1езабуларо, </a:t>
            </a:r>
            <a:r>
              <a:rPr lang="ru-RU" b="1" dirty="0" err="1" smtClean="0">
                <a:solidFill>
                  <a:srgbClr val="002060"/>
                </a:solidFill>
              </a:rPr>
              <a:t>хадуб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ккун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бугони</a:t>
            </a:r>
            <a:r>
              <a:rPr lang="ru-RU" b="1" dirty="0" smtClean="0">
                <a:solidFill>
                  <a:srgbClr val="002060"/>
                </a:solidFill>
              </a:rPr>
              <a:t>, т1езабула.</a:t>
            </a:r>
          </a:p>
          <a:p>
            <a:pPr marL="0" indent="0">
              <a:buNone/>
            </a:pPr>
            <a:r>
              <a:rPr lang="ru-RU" b="1" dirty="0" err="1" smtClean="0">
                <a:solidFill>
                  <a:srgbClr val="002060"/>
                </a:solidFill>
              </a:rPr>
              <a:t>Гьеб</a:t>
            </a:r>
            <a:r>
              <a:rPr lang="ru-RU" b="1" dirty="0" smtClean="0">
                <a:solidFill>
                  <a:srgbClr val="002060"/>
                </a:solidFill>
              </a:rPr>
              <a:t> бук1ине </a:t>
            </a:r>
            <a:r>
              <a:rPr lang="ru-RU" b="1" dirty="0" err="1" smtClean="0">
                <a:solidFill>
                  <a:srgbClr val="002060"/>
                </a:solidFill>
              </a:rPr>
              <a:t>бегьула</a:t>
            </a:r>
            <a:r>
              <a:rPr lang="ru-RU" b="1" dirty="0" smtClean="0">
                <a:solidFill>
                  <a:srgbClr val="002060"/>
                </a:solidFill>
              </a:rPr>
              <a:t> бет1ераб </a:t>
            </a:r>
            <a:r>
              <a:rPr lang="ru-RU" b="1" dirty="0" err="1" smtClean="0">
                <a:solidFill>
                  <a:srgbClr val="002060"/>
                </a:solidFill>
              </a:rPr>
              <a:t>предложениялда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цебеги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хадубги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гьоркьобги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r>
              <a:rPr lang="ru-RU" b="1" dirty="0" err="1" smtClean="0">
                <a:solidFill>
                  <a:srgbClr val="002060"/>
                </a:solidFill>
              </a:rPr>
              <a:t>Определениелъун</a:t>
            </a:r>
            <a:r>
              <a:rPr lang="ru-RU" b="1" dirty="0" smtClean="0">
                <a:solidFill>
                  <a:srgbClr val="002060"/>
                </a:solidFill>
              </a:rPr>
              <a:t> т1аджубараб </a:t>
            </a:r>
            <a:r>
              <a:rPr lang="ru-RU" b="1" dirty="0" err="1" smtClean="0">
                <a:solidFill>
                  <a:srgbClr val="002060"/>
                </a:solidFill>
              </a:rPr>
              <a:t>предложениялъул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сказуемоелъун</a:t>
            </a:r>
            <a:r>
              <a:rPr lang="ru-RU" b="1" dirty="0" smtClean="0">
                <a:solidFill>
                  <a:srgbClr val="002060"/>
                </a:solidFill>
              </a:rPr>
              <a:t> бат1и-бат1иял </a:t>
            </a:r>
            <a:r>
              <a:rPr lang="ru-RU" b="1" dirty="0" err="1" smtClean="0">
                <a:solidFill>
                  <a:srgbClr val="002060"/>
                </a:solidFill>
              </a:rPr>
              <a:t>формабазда</a:t>
            </a:r>
            <a:r>
              <a:rPr lang="ru-RU" b="1" dirty="0" smtClean="0">
                <a:solidFill>
                  <a:srgbClr val="002060"/>
                </a:solidFill>
              </a:rPr>
              <a:t> причастие </a:t>
            </a:r>
            <a:r>
              <a:rPr lang="ru-RU" b="1" dirty="0" err="1" smtClean="0">
                <a:solidFill>
                  <a:srgbClr val="002060"/>
                </a:solidFill>
              </a:rPr>
              <a:t>ккун</a:t>
            </a:r>
            <a:r>
              <a:rPr lang="ru-RU" b="1" dirty="0" smtClean="0">
                <a:solidFill>
                  <a:srgbClr val="002060"/>
                </a:solidFill>
              </a:rPr>
              <a:t> бук1уна. </a:t>
            </a:r>
            <a:r>
              <a:rPr lang="ru-RU" b="1" dirty="0" err="1" smtClean="0">
                <a:solidFill>
                  <a:srgbClr val="002060"/>
                </a:solidFill>
              </a:rPr>
              <a:t>Гьеб</a:t>
            </a:r>
            <a:r>
              <a:rPr lang="ru-RU" b="1" dirty="0" smtClean="0">
                <a:solidFill>
                  <a:srgbClr val="002060"/>
                </a:solidFill>
              </a:rPr>
              <a:t> сказуемое </a:t>
            </a:r>
            <a:r>
              <a:rPr lang="ru-RU" b="1" dirty="0" err="1" smtClean="0">
                <a:solidFill>
                  <a:srgbClr val="002060"/>
                </a:solidFill>
              </a:rPr>
              <a:t>кидаго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жинсгун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формаялъулъ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рекъонккун</a:t>
            </a:r>
            <a:r>
              <a:rPr lang="ru-RU" b="1" dirty="0" smtClean="0">
                <a:solidFill>
                  <a:srgbClr val="002060"/>
                </a:solidFill>
              </a:rPr>
              <a:t> бук1уна </a:t>
            </a:r>
            <a:r>
              <a:rPr lang="ru-RU" b="1" dirty="0" err="1" smtClean="0">
                <a:solidFill>
                  <a:srgbClr val="002060"/>
                </a:solidFill>
              </a:rPr>
              <a:t>жинца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сипат-сурат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гьабулеб</a:t>
            </a:r>
            <a:r>
              <a:rPr lang="ru-RU" b="1" dirty="0" smtClean="0">
                <a:solidFill>
                  <a:srgbClr val="002060"/>
                </a:solidFill>
              </a:rPr>
              <a:t> бет1ераб </a:t>
            </a:r>
            <a:r>
              <a:rPr lang="ru-RU" b="1" dirty="0" err="1" smtClean="0">
                <a:solidFill>
                  <a:srgbClr val="002060"/>
                </a:solidFill>
              </a:rPr>
              <a:t>предложениялъулъ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бугеб</a:t>
            </a:r>
            <a:r>
              <a:rPr lang="ru-RU" b="1" dirty="0" smtClean="0">
                <a:solidFill>
                  <a:srgbClr val="002060"/>
                </a:solidFill>
              </a:rPr>
              <a:t> раг1игун.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 </a:t>
            </a:r>
            <a:r>
              <a:rPr lang="ru-RU" b="1" dirty="0" err="1" smtClean="0">
                <a:solidFill>
                  <a:srgbClr val="002060"/>
                </a:solidFill>
              </a:rPr>
              <a:t>Масала</a:t>
            </a:r>
            <a:r>
              <a:rPr lang="ru-RU" b="1" dirty="0" smtClean="0">
                <a:solidFill>
                  <a:srgbClr val="002060"/>
                </a:solidFill>
              </a:rPr>
              <a:t>:  </a:t>
            </a:r>
            <a:r>
              <a:rPr lang="ru-RU" b="1" dirty="0" err="1" smtClean="0">
                <a:solidFill>
                  <a:srgbClr val="FF0000"/>
                </a:solidFill>
              </a:rPr>
              <a:t>Дуца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хвалдаса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хвасар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гьавурав</a:t>
            </a:r>
            <a:r>
              <a:rPr lang="ru-RU" b="1" dirty="0" smtClean="0">
                <a:solidFill>
                  <a:srgbClr val="FF0000"/>
                </a:solidFill>
              </a:rPr>
              <a:t>  </a:t>
            </a:r>
            <a:r>
              <a:rPr lang="ru-RU" b="1" dirty="0" smtClean="0">
                <a:solidFill>
                  <a:srgbClr val="00B0F0"/>
                </a:solidFill>
              </a:rPr>
              <a:t>(</a:t>
            </a:r>
            <a:r>
              <a:rPr lang="ru-RU" b="1" dirty="0" err="1" smtClean="0">
                <a:solidFill>
                  <a:srgbClr val="00B0F0"/>
                </a:solidFill>
              </a:rPr>
              <a:t>кинав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чи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en-US" b="1" dirty="0" smtClean="0">
                <a:solidFill>
                  <a:srgbClr val="00B0F0"/>
                </a:solidFill>
              </a:rPr>
              <a:t>?</a:t>
            </a:r>
            <a:r>
              <a:rPr lang="ru-RU" b="1" dirty="0" smtClean="0">
                <a:solidFill>
                  <a:srgbClr val="00B0F0"/>
                </a:solidFill>
              </a:rPr>
              <a:t>) </a:t>
            </a:r>
            <a:r>
              <a:rPr lang="ru-RU" b="1" dirty="0" err="1" smtClean="0"/>
              <a:t>чи</a:t>
            </a:r>
            <a:r>
              <a:rPr lang="ru-RU" b="1" dirty="0" smtClean="0"/>
              <a:t> </a:t>
            </a:r>
            <a:r>
              <a:rPr lang="ru-RU" b="1" dirty="0" err="1" smtClean="0"/>
              <a:t>вуго</a:t>
            </a:r>
            <a:r>
              <a:rPr lang="ru-RU" b="1" dirty="0" smtClean="0"/>
              <a:t> </a:t>
            </a:r>
            <a:r>
              <a:rPr lang="ru-RU" b="1" dirty="0" err="1" smtClean="0"/>
              <a:t>дун</a:t>
            </a:r>
            <a:r>
              <a:rPr lang="ru-RU" b="1" dirty="0" smtClean="0"/>
              <a:t> .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162540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Stop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очонге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err="1" smtClean="0"/>
              <a:t>Определениелъун</a:t>
            </a:r>
            <a:r>
              <a:rPr lang="ru-RU" b="1" dirty="0" smtClean="0"/>
              <a:t> т</a:t>
            </a:r>
            <a:r>
              <a:rPr lang="en-US" b="1" dirty="0" smtClean="0"/>
              <a:t>I</a:t>
            </a:r>
            <a:r>
              <a:rPr lang="ru-RU" b="1" dirty="0" err="1" smtClean="0"/>
              <a:t>аджубараб</a:t>
            </a:r>
            <a:r>
              <a:rPr lang="ru-RU" b="1" dirty="0" smtClean="0"/>
              <a:t> </a:t>
            </a:r>
            <a:r>
              <a:rPr lang="ru-RU" b="1" dirty="0" err="1" smtClean="0"/>
              <a:t>предложениеги</a:t>
            </a:r>
            <a:r>
              <a:rPr lang="ru-RU" b="1" dirty="0" smtClean="0"/>
              <a:t> </a:t>
            </a:r>
            <a:r>
              <a:rPr lang="ru-RU" b="1" dirty="0" err="1" smtClean="0"/>
              <a:t>причастияб</a:t>
            </a:r>
            <a:r>
              <a:rPr lang="ru-RU" b="1" dirty="0" smtClean="0"/>
              <a:t> </a:t>
            </a:r>
            <a:r>
              <a:rPr lang="ru-RU" b="1" dirty="0" err="1" smtClean="0"/>
              <a:t>сверелги</a:t>
            </a:r>
            <a:r>
              <a:rPr lang="ru-RU" b="1" dirty="0" smtClean="0"/>
              <a:t> </a:t>
            </a:r>
            <a:r>
              <a:rPr lang="ru-RU" b="1" dirty="0" err="1" smtClean="0"/>
              <a:t>цоцалъа</a:t>
            </a:r>
            <a:r>
              <a:rPr lang="ru-RU" b="1" dirty="0" smtClean="0"/>
              <a:t> бат</a:t>
            </a:r>
            <a:r>
              <a:rPr lang="en-US" b="1" dirty="0" smtClean="0"/>
              <a:t>I</a:t>
            </a:r>
            <a:r>
              <a:rPr lang="ru-RU" b="1" dirty="0" smtClean="0"/>
              <a:t>а </a:t>
            </a:r>
            <a:r>
              <a:rPr lang="ru-RU" b="1" dirty="0" err="1" smtClean="0"/>
              <a:t>бахъизе</a:t>
            </a:r>
            <a:r>
              <a:rPr lang="ru-RU" b="1" dirty="0" smtClean="0"/>
              <a:t> к</a:t>
            </a:r>
            <a:r>
              <a:rPr lang="en-US" b="1" dirty="0" smtClean="0"/>
              <a:t>I</a:t>
            </a:r>
            <a:r>
              <a:rPr lang="ru-RU" b="1" dirty="0" err="1" smtClean="0"/>
              <a:t>очонге</a:t>
            </a:r>
            <a:r>
              <a:rPr lang="ru-RU" b="1" dirty="0" smtClean="0"/>
              <a:t>.</a:t>
            </a:r>
          </a:p>
          <a:p>
            <a:pPr marL="514350" indent="-514350">
              <a:buAutoNum type="arabicPeriod"/>
            </a:pPr>
            <a:r>
              <a:rPr lang="ru-RU" b="1" dirty="0" err="1" smtClean="0"/>
              <a:t>Определениелъун</a:t>
            </a:r>
            <a:r>
              <a:rPr lang="ru-RU" b="1" dirty="0" smtClean="0"/>
              <a:t> т</a:t>
            </a:r>
            <a:r>
              <a:rPr lang="en-US" b="1" dirty="0" smtClean="0"/>
              <a:t>I</a:t>
            </a:r>
            <a:r>
              <a:rPr lang="ru-RU" b="1" dirty="0" err="1" smtClean="0"/>
              <a:t>аджубараб</a:t>
            </a:r>
            <a:r>
              <a:rPr lang="ru-RU" b="1" dirty="0" smtClean="0"/>
              <a:t> предложение </a:t>
            </a:r>
            <a:r>
              <a:rPr lang="ru-RU" b="1" dirty="0" err="1" smtClean="0"/>
              <a:t>рик</a:t>
            </a:r>
            <a:r>
              <a:rPr lang="en-US" b="1" dirty="0" smtClean="0"/>
              <a:t>I</a:t>
            </a:r>
            <a:r>
              <a:rPr lang="ru-RU" b="1" dirty="0" smtClean="0"/>
              <a:t>к</a:t>
            </a:r>
            <a:r>
              <a:rPr lang="en-US" b="1" dirty="0" smtClean="0"/>
              <a:t>I</a:t>
            </a:r>
            <a:r>
              <a:rPr lang="ru-RU" b="1" dirty="0" err="1" smtClean="0"/>
              <a:t>уна</a:t>
            </a:r>
            <a:r>
              <a:rPr lang="ru-RU" b="1" dirty="0" smtClean="0"/>
              <a:t>, </a:t>
            </a:r>
            <a:r>
              <a:rPr lang="ru-RU" b="1" dirty="0" err="1" smtClean="0"/>
              <a:t>сказуемоелъун</a:t>
            </a:r>
            <a:r>
              <a:rPr lang="ru-RU" b="1" dirty="0" smtClean="0"/>
              <a:t> </a:t>
            </a:r>
            <a:r>
              <a:rPr lang="ru-RU" b="1" dirty="0" err="1" smtClean="0"/>
              <a:t>ккараб</a:t>
            </a:r>
            <a:r>
              <a:rPr lang="ru-RU" b="1" dirty="0" smtClean="0"/>
              <a:t> </a:t>
            </a:r>
            <a:r>
              <a:rPr lang="ru-RU" b="1" dirty="0" err="1" smtClean="0"/>
              <a:t>раг</a:t>
            </a:r>
            <a:r>
              <a:rPr lang="en-US" b="1" dirty="0" smtClean="0"/>
              <a:t>I</a:t>
            </a:r>
            <a:r>
              <a:rPr lang="ru-RU" b="1" dirty="0" smtClean="0"/>
              <a:t>уде </a:t>
            </a:r>
            <a:r>
              <a:rPr lang="ru-RU" b="1" dirty="0" err="1" smtClean="0"/>
              <a:t>буссараб</a:t>
            </a:r>
            <a:r>
              <a:rPr lang="ru-RU" b="1" dirty="0" smtClean="0"/>
              <a:t> подлежащее, </a:t>
            </a:r>
            <a:r>
              <a:rPr lang="ru-RU" b="1" dirty="0" err="1" smtClean="0"/>
              <a:t>ялъуни</a:t>
            </a:r>
            <a:r>
              <a:rPr lang="ru-RU" b="1" dirty="0" smtClean="0"/>
              <a:t>, </a:t>
            </a:r>
            <a:r>
              <a:rPr lang="ru-RU" b="1" dirty="0" err="1" smtClean="0"/>
              <a:t>гьеб</a:t>
            </a:r>
            <a:r>
              <a:rPr lang="ru-RU" b="1" dirty="0" smtClean="0"/>
              <a:t> </a:t>
            </a:r>
            <a:r>
              <a:rPr lang="ru-RU" b="1" dirty="0" err="1" smtClean="0"/>
              <a:t>гьеч</a:t>
            </a:r>
            <a:r>
              <a:rPr lang="en-US" b="1" dirty="0" smtClean="0"/>
              <a:t>I</a:t>
            </a:r>
            <a:r>
              <a:rPr lang="ru-RU" b="1" dirty="0" smtClean="0"/>
              <a:t>они, бит</a:t>
            </a:r>
            <a:r>
              <a:rPr lang="en-US" b="1" dirty="0" smtClean="0"/>
              <a:t>I</a:t>
            </a:r>
            <a:r>
              <a:rPr lang="ru-RU" b="1" dirty="0" smtClean="0"/>
              <a:t>араб </a:t>
            </a:r>
            <a:r>
              <a:rPr lang="ru-RU" b="1" dirty="0" err="1" smtClean="0"/>
              <a:t>дополнениег</a:t>
            </a:r>
            <a:r>
              <a:rPr lang="en-US" b="1" dirty="0" smtClean="0"/>
              <a:t>I</a:t>
            </a:r>
            <a:r>
              <a:rPr lang="ru-RU" b="1" dirty="0" smtClean="0"/>
              <a:t>аги </a:t>
            </a:r>
            <a:r>
              <a:rPr lang="ru-RU" b="1" dirty="0" err="1" smtClean="0"/>
              <a:t>буго</a:t>
            </a:r>
            <a:r>
              <a:rPr lang="ru-RU" b="1" dirty="0" smtClean="0"/>
              <a:t>.</a:t>
            </a:r>
          </a:p>
          <a:p>
            <a:pPr marL="0" indent="0">
              <a:buNone/>
            </a:pPr>
            <a:r>
              <a:rPr lang="ru-RU" b="1" dirty="0" err="1" smtClean="0"/>
              <a:t>Масала</a:t>
            </a:r>
            <a:r>
              <a:rPr lang="ru-RU" b="1" dirty="0" smtClean="0"/>
              <a:t>: </a:t>
            </a:r>
          </a:p>
          <a:p>
            <a:pPr marL="514350" indent="-514350">
              <a:buAutoNum type="arabicPeriod"/>
            </a:pPr>
            <a:r>
              <a:rPr lang="ru-RU" b="1" dirty="0" err="1" smtClean="0"/>
              <a:t>Причастияб</a:t>
            </a:r>
            <a:r>
              <a:rPr lang="ru-RU" b="1" dirty="0" smtClean="0"/>
              <a:t> </a:t>
            </a:r>
            <a:r>
              <a:rPr lang="ru-RU" b="1" dirty="0" err="1" smtClean="0"/>
              <a:t>свереллъун</a:t>
            </a:r>
            <a:r>
              <a:rPr lang="ru-RU" b="1" dirty="0" smtClean="0"/>
              <a:t> </a:t>
            </a:r>
            <a:r>
              <a:rPr lang="ru-RU" b="1" dirty="0" err="1" smtClean="0"/>
              <a:t>ккола</a:t>
            </a:r>
            <a:r>
              <a:rPr lang="ru-RU" b="1" dirty="0" smtClean="0"/>
              <a:t>, </a:t>
            </a:r>
            <a:r>
              <a:rPr lang="ru-RU" b="1" dirty="0" err="1" smtClean="0"/>
              <a:t>гьенир</a:t>
            </a:r>
            <a:r>
              <a:rPr lang="ru-RU" b="1" dirty="0" smtClean="0"/>
              <a:t> </a:t>
            </a:r>
            <a:r>
              <a:rPr lang="ru-RU" b="1" dirty="0" err="1" smtClean="0"/>
              <a:t>причастиялде</a:t>
            </a:r>
            <a:r>
              <a:rPr lang="ru-RU" b="1" dirty="0" smtClean="0"/>
              <a:t> </a:t>
            </a:r>
            <a:r>
              <a:rPr lang="ru-RU" b="1" dirty="0" err="1" smtClean="0"/>
              <a:t>руссарал</a:t>
            </a:r>
            <a:r>
              <a:rPr lang="ru-RU" b="1" dirty="0" smtClean="0"/>
              <a:t> </a:t>
            </a:r>
            <a:r>
              <a:rPr lang="ru-RU" b="1" dirty="0" err="1" smtClean="0"/>
              <a:t>раг</a:t>
            </a:r>
            <a:r>
              <a:rPr lang="en-US" b="1" dirty="0" smtClean="0"/>
              <a:t>I</a:t>
            </a:r>
            <a:r>
              <a:rPr lang="ru-RU" b="1" dirty="0" err="1" smtClean="0"/>
              <a:t>абазулъ</a:t>
            </a:r>
            <a:r>
              <a:rPr lang="ru-RU" b="1" dirty="0" smtClean="0"/>
              <a:t> </a:t>
            </a:r>
            <a:r>
              <a:rPr lang="ru-RU" b="1" dirty="0" err="1" smtClean="0"/>
              <a:t>гьелъие</a:t>
            </a:r>
            <a:r>
              <a:rPr lang="ru-RU" b="1" dirty="0" smtClean="0"/>
              <a:t> подлежащее, </a:t>
            </a:r>
            <a:r>
              <a:rPr lang="ru-RU" b="1" dirty="0" err="1" smtClean="0"/>
              <a:t>ялъуни</a:t>
            </a:r>
            <a:r>
              <a:rPr lang="ru-RU" b="1" dirty="0" smtClean="0"/>
              <a:t> бит</a:t>
            </a:r>
            <a:r>
              <a:rPr lang="en-US" b="1" dirty="0" smtClean="0"/>
              <a:t>I</a:t>
            </a:r>
            <a:r>
              <a:rPr lang="ru-RU" b="1" dirty="0" smtClean="0"/>
              <a:t>араб дополнение </a:t>
            </a:r>
            <a:r>
              <a:rPr lang="ru-RU" b="1" dirty="0" err="1" smtClean="0"/>
              <a:t>гьеч</a:t>
            </a:r>
            <a:r>
              <a:rPr lang="en-US" b="1" dirty="0" smtClean="0"/>
              <a:t>I</a:t>
            </a:r>
            <a:r>
              <a:rPr lang="ru-RU" b="1" dirty="0" smtClean="0"/>
              <a:t>они.</a:t>
            </a:r>
          </a:p>
          <a:p>
            <a:pPr marL="0" indent="0">
              <a:buNone/>
            </a:pPr>
            <a:r>
              <a:rPr lang="ru-RU" b="1" dirty="0" err="1" smtClean="0"/>
              <a:t>Масала</a:t>
            </a:r>
            <a:r>
              <a:rPr lang="ru-RU" b="1" dirty="0" smtClean="0"/>
              <a:t>: </a:t>
            </a:r>
            <a:r>
              <a:rPr lang="ru-RU" b="1" dirty="0" err="1" smtClean="0">
                <a:solidFill>
                  <a:srgbClr val="FF0000"/>
                </a:solidFill>
              </a:rPr>
              <a:t>Жеги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Шангъоде</a:t>
            </a:r>
            <a:r>
              <a:rPr lang="ru-RU" b="1" dirty="0" smtClean="0">
                <a:solidFill>
                  <a:srgbClr val="FF0000"/>
                </a:solidFill>
              </a:rPr>
              <a:t> щвеч1ев </a:t>
            </a:r>
            <a:r>
              <a:rPr lang="ru-RU" b="1" dirty="0" err="1" smtClean="0"/>
              <a:t>цо</a:t>
            </a:r>
            <a:r>
              <a:rPr lang="ru-RU" b="1" dirty="0" smtClean="0"/>
              <a:t> </a:t>
            </a:r>
            <a:r>
              <a:rPr lang="ru-RU" b="1" dirty="0" err="1" smtClean="0"/>
              <a:t>шангъодисев</a:t>
            </a:r>
            <a:r>
              <a:rPr lang="ru-RU" b="1" dirty="0" smtClean="0"/>
              <a:t> </a:t>
            </a:r>
            <a:r>
              <a:rPr lang="ru-RU" b="1" dirty="0" err="1" smtClean="0"/>
              <a:t>ватана</a:t>
            </a:r>
            <a:r>
              <a:rPr lang="ru-RU" b="1" dirty="0" smtClean="0"/>
              <a:t> </a:t>
            </a:r>
            <a:r>
              <a:rPr lang="ru-RU" b="1" dirty="0" err="1" smtClean="0"/>
              <a:t>дида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226444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DoubleWave1">
              <a:avLst/>
            </a:prstTxWarp>
          </a:bodyPr>
          <a:lstStyle/>
          <a:p>
            <a:r>
              <a:rPr lang="ru-RU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Дарсил</a:t>
            </a:r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х</a:t>
            </a:r>
            <a:r>
              <a:rPr lang="en-US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I</a:t>
            </a:r>
            <a:r>
              <a:rPr lang="ru-RU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асилал</a:t>
            </a:r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гьари</a:t>
            </a:r>
            <a:endParaRPr lang="ru-RU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C00000"/>
                </a:solidFill>
              </a:rPr>
              <a:t>Определениелъун</a:t>
            </a:r>
            <a:r>
              <a:rPr lang="ru-RU" b="1" dirty="0" smtClean="0">
                <a:solidFill>
                  <a:srgbClr val="C00000"/>
                </a:solidFill>
              </a:rPr>
              <a:t> т</a:t>
            </a:r>
            <a:r>
              <a:rPr lang="en-US" b="1" dirty="0" smtClean="0">
                <a:solidFill>
                  <a:srgbClr val="C00000"/>
                </a:solidFill>
              </a:rPr>
              <a:t>I</a:t>
            </a:r>
            <a:r>
              <a:rPr lang="ru-RU" b="1" dirty="0" err="1" smtClean="0">
                <a:solidFill>
                  <a:srgbClr val="C00000"/>
                </a:solidFill>
              </a:rPr>
              <a:t>аджубараб</a:t>
            </a:r>
            <a:r>
              <a:rPr lang="ru-RU" b="1" dirty="0" smtClean="0">
                <a:solidFill>
                  <a:srgbClr val="C00000"/>
                </a:solidFill>
              </a:rPr>
              <a:t> предложение </a:t>
            </a:r>
            <a:r>
              <a:rPr lang="ru-RU" b="1" dirty="0" err="1" smtClean="0">
                <a:solidFill>
                  <a:srgbClr val="C00000"/>
                </a:solidFill>
              </a:rPr>
              <a:t>кинаб</a:t>
            </a:r>
            <a:r>
              <a:rPr lang="ru-RU" b="1" dirty="0" smtClean="0">
                <a:solidFill>
                  <a:srgbClr val="C00000"/>
                </a:solidFill>
              </a:rPr>
              <a:t> предложение </a:t>
            </a:r>
            <a:r>
              <a:rPr lang="ru-RU" b="1" dirty="0" err="1" smtClean="0">
                <a:solidFill>
                  <a:srgbClr val="C00000"/>
                </a:solidFill>
              </a:rPr>
              <a:t>кколеб</a:t>
            </a:r>
            <a:r>
              <a:rPr lang="ru-RU" b="1" dirty="0" smtClean="0">
                <a:solidFill>
                  <a:srgbClr val="C00000"/>
                </a:solidFill>
              </a:rPr>
              <a:t>?</a:t>
            </a:r>
          </a:p>
          <a:p>
            <a:r>
              <a:rPr lang="ru-RU" b="1" dirty="0" err="1" smtClean="0">
                <a:solidFill>
                  <a:srgbClr val="C00000"/>
                </a:solidFill>
              </a:rPr>
              <a:t>Причастияб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сверелги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определениелъун</a:t>
            </a:r>
            <a:r>
              <a:rPr lang="ru-RU" b="1" dirty="0" smtClean="0">
                <a:solidFill>
                  <a:srgbClr val="C00000"/>
                </a:solidFill>
              </a:rPr>
              <a:t> т</a:t>
            </a:r>
            <a:r>
              <a:rPr lang="en-US" b="1" dirty="0" smtClean="0">
                <a:solidFill>
                  <a:srgbClr val="C00000"/>
                </a:solidFill>
              </a:rPr>
              <a:t>I</a:t>
            </a:r>
            <a:r>
              <a:rPr lang="ru-RU" b="1" dirty="0" err="1" smtClean="0">
                <a:solidFill>
                  <a:srgbClr val="C00000"/>
                </a:solidFill>
              </a:rPr>
              <a:t>аджубараб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предложениеги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кин</a:t>
            </a:r>
            <a:r>
              <a:rPr lang="ru-RU" b="1" dirty="0" smtClean="0">
                <a:solidFill>
                  <a:srgbClr val="C00000"/>
                </a:solidFill>
              </a:rPr>
              <a:t> бат</a:t>
            </a:r>
            <a:r>
              <a:rPr lang="en-US" b="1" dirty="0" smtClean="0">
                <a:solidFill>
                  <a:srgbClr val="C00000"/>
                </a:solidFill>
              </a:rPr>
              <a:t>I</a:t>
            </a:r>
            <a:r>
              <a:rPr lang="ru-RU" b="1" dirty="0" smtClean="0">
                <a:solidFill>
                  <a:srgbClr val="C00000"/>
                </a:solidFill>
              </a:rPr>
              <a:t>а-</a:t>
            </a:r>
            <a:r>
              <a:rPr lang="ru-RU" b="1" dirty="0" err="1" smtClean="0">
                <a:solidFill>
                  <a:srgbClr val="C00000"/>
                </a:solidFill>
              </a:rPr>
              <a:t>бахъилеб</a:t>
            </a:r>
            <a:r>
              <a:rPr lang="ru-RU" b="1" dirty="0" smtClean="0">
                <a:solidFill>
                  <a:srgbClr val="C00000"/>
                </a:solidFill>
              </a:rPr>
              <a:t>?</a:t>
            </a:r>
            <a:endParaRPr lang="en-US" b="1" dirty="0" smtClean="0">
              <a:solidFill>
                <a:srgbClr val="C00000"/>
              </a:solidFill>
            </a:endParaRPr>
          </a:p>
          <a:p>
            <a:r>
              <a:rPr lang="ru-RU" b="1" dirty="0" err="1" smtClean="0">
                <a:solidFill>
                  <a:srgbClr val="C00000"/>
                </a:solidFill>
              </a:rPr>
              <a:t>Цойги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кинал</a:t>
            </a:r>
            <a:r>
              <a:rPr lang="ru-RU" b="1" dirty="0" smtClean="0">
                <a:solidFill>
                  <a:srgbClr val="C00000"/>
                </a:solidFill>
              </a:rPr>
              <a:t> т</a:t>
            </a:r>
            <a:r>
              <a:rPr lang="en-US" b="1" dirty="0" smtClean="0">
                <a:solidFill>
                  <a:srgbClr val="C00000"/>
                </a:solidFill>
              </a:rPr>
              <a:t>I</a:t>
            </a:r>
            <a:r>
              <a:rPr lang="ru-RU" b="1" dirty="0" err="1" smtClean="0">
                <a:solidFill>
                  <a:srgbClr val="C00000"/>
                </a:solidFill>
              </a:rPr>
              <a:t>аджурарал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предложениял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нилъеца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малъарал</a:t>
            </a:r>
            <a:r>
              <a:rPr lang="ru-RU" b="1" dirty="0" smtClean="0">
                <a:solidFill>
                  <a:srgbClr val="C00000"/>
                </a:solidFill>
              </a:rPr>
              <a:t>?</a:t>
            </a:r>
          </a:p>
          <a:p>
            <a:endParaRPr lang="ru-RU" dirty="0"/>
          </a:p>
        </p:txBody>
      </p:sp>
      <p:pic>
        <p:nvPicPr>
          <p:cNvPr id="1026" name="Picture 2" descr="C:\Users\школа\Desktop\Школьные фоны\анимашки 2\i786a9b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225" y="4570413"/>
            <a:ext cx="3097956" cy="15228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2369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</a:rPr>
              <a:t>Рокъобе</a:t>
            </a:r>
            <a:r>
              <a:rPr lang="ru-RU" b="1" dirty="0" smtClean="0">
                <a:solidFill>
                  <a:srgbClr val="FF0000"/>
                </a:solidFill>
              </a:rPr>
              <a:t> х</a:t>
            </a:r>
            <a:r>
              <a:rPr lang="en-US" b="1" dirty="0" smtClean="0">
                <a:solidFill>
                  <a:srgbClr val="FF0000"/>
                </a:solidFill>
              </a:rPr>
              <a:t>I</a:t>
            </a:r>
            <a:r>
              <a:rPr lang="ru-RU" b="1" dirty="0" err="1" smtClean="0">
                <a:solidFill>
                  <a:srgbClr val="FF0000"/>
                </a:solidFill>
              </a:rPr>
              <a:t>алт</a:t>
            </a:r>
            <a:r>
              <a:rPr lang="en-US" b="1" dirty="0" smtClean="0">
                <a:solidFill>
                  <a:srgbClr val="FF0000"/>
                </a:solidFill>
              </a:rPr>
              <a:t>I</a:t>
            </a:r>
            <a:r>
              <a:rPr lang="ru-RU" b="1" dirty="0" smtClean="0">
                <a:solidFill>
                  <a:srgbClr val="FF0000"/>
                </a:solidFill>
              </a:rPr>
              <a:t>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§ 206</a:t>
            </a:r>
          </a:p>
          <a:p>
            <a:r>
              <a:rPr lang="ru-RU" sz="4000" b="1" dirty="0" smtClean="0">
                <a:solidFill>
                  <a:srgbClr val="7030A0"/>
                </a:solidFill>
              </a:rPr>
              <a:t>Х</a:t>
            </a:r>
            <a:r>
              <a:rPr lang="en-US" sz="4000" b="1" dirty="0" smtClean="0">
                <a:solidFill>
                  <a:srgbClr val="7030A0"/>
                </a:solidFill>
              </a:rPr>
              <a:t>I</a:t>
            </a:r>
            <a:r>
              <a:rPr lang="ru-RU" sz="4000" b="1" dirty="0" err="1" smtClean="0">
                <a:solidFill>
                  <a:srgbClr val="7030A0"/>
                </a:solidFill>
              </a:rPr>
              <a:t>алт</a:t>
            </a:r>
            <a:r>
              <a:rPr lang="en-US" sz="4000" b="1" dirty="0" smtClean="0">
                <a:solidFill>
                  <a:srgbClr val="7030A0"/>
                </a:solidFill>
              </a:rPr>
              <a:t>I</a:t>
            </a:r>
            <a:r>
              <a:rPr lang="ru-RU" sz="4000" b="1" dirty="0" smtClean="0">
                <a:solidFill>
                  <a:srgbClr val="7030A0"/>
                </a:solidFill>
              </a:rPr>
              <a:t>и № 206</a:t>
            </a:r>
            <a:endParaRPr lang="ru-RU" sz="4000" b="1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школа\Desktop\Школьные фоны\анимашки 2\110752829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877" y="1700808"/>
            <a:ext cx="6048672" cy="41044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0413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457</Words>
  <Application>Microsoft Office PowerPoint</Application>
  <PresentationFormat>Произвольный</PresentationFormat>
  <Paragraphs>50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Дарсил мурадал</vt:lpstr>
      <vt:lpstr>РекIелгъеялъулаб грамматика</vt:lpstr>
      <vt:lpstr>ТIасабищул диктант</vt:lpstr>
      <vt:lpstr>Ц1ияб тема</vt:lpstr>
      <vt:lpstr>КIочонге </vt:lpstr>
      <vt:lpstr>Дарсил хIасилал гьари</vt:lpstr>
      <vt:lpstr>Рокъобе хIалтIи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Павел</dc:creator>
  <cp:lastModifiedBy>ASUS</cp:lastModifiedBy>
  <cp:revision>27</cp:revision>
  <dcterms:created xsi:type="dcterms:W3CDTF">2017-06-26T09:07:16Z</dcterms:created>
  <dcterms:modified xsi:type="dcterms:W3CDTF">2020-04-21T12:32:46Z</dcterms:modified>
</cp:coreProperties>
</file>