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3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22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83E3A-32D4-45F4-BA97-D6A00210CCFD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2775C-A5AA-45BB-8402-A83CAC0CD79C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7412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83E3A-32D4-45F4-BA97-D6A00210CCFD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2775C-A5AA-45BB-8402-A83CAC0CD7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045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83E3A-32D4-45F4-BA97-D6A00210CCFD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2775C-A5AA-45BB-8402-A83CAC0CD7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400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83E3A-32D4-45F4-BA97-D6A00210CCFD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2775C-A5AA-45BB-8402-A83CAC0CD79C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944590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83E3A-32D4-45F4-BA97-D6A00210CCFD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2775C-A5AA-45BB-8402-A83CAC0CD7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4896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83E3A-32D4-45F4-BA97-D6A00210CCFD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2775C-A5AA-45BB-8402-A83CAC0CD79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530201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83E3A-32D4-45F4-BA97-D6A00210CCFD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2775C-A5AA-45BB-8402-A83CAC0CD7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3035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83E3A-32D4-45F4-BA97-D6A00210CCFD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2775C-A5AA-45BB-8402-A83CAC0CD7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3043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83E3A-32D4-45F4-BA97-D6A00210CCFD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2775C-A5AA-45BB-8402-A83CAC0CD7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198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83E3A-32D4-45F4-BA97-D6A00210CCFD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2775C-A5AA-45BB-8402-A83CAC0CD7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2245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83E3A-32D4-45F4-BA97-D6A00210CCFD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2775C-A5AA-45BB-8402-A83CAC0CD7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8659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83E3A-32D4-45F4-BA97-D6A00210CCFD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2775C-A5AA-45BB-8402-A83CAC0CD7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332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83E3A-32D4-45F4-BA97-D6A00210CCFD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2775C-A5AA-45BB-8402-A83CAC0CD7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3626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83E3A-32D4-45F4-BA97-D6A00210CCFD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2775C-A5AA-45BB-8402-A83CAC0CD7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3881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83E3A-32D4-45F4-BA97-D6A00210CCFD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2775C-A5AA-45BB-8402-A83CAC0CD7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948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83E3A-32D4-45F4-BA97-D6A00210CCFD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2775C-A5AA-45BB-8402-A83CAC0CD7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423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83E3A-32D4-45F4-BA97-D6A00210CCFD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2775C-A5AA-45BB-8402-A83CAC0CD7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290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2383E3A-32D4-45F4-BA97-D6A00210CCFD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792775C-A5AA-45BB-8402-A83CAC0CD7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6273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  <p:sldLayoutId id="214748376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Тайницкая</a:t>
            </a:r>
            <a:r>
              <a:rPr lang="ru-RU" dirty="0" smtClean="0"/>
              <a:t> башня – самая старейшая башня Кремля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925" y="502150"/>
            <a:ext cx="2596516" cy="398518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506" y="829862"/>
            <a:ext cx="4009992" cy="5338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9939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612" y="5324505"/>
            <a:ext cx="8534400" cy="1507067"/>
          </a:xfrm>
        </p:spPr>
        <p:txBody>
          <a:bodyPr/>
          <a:lstStyle/>
          <a:p>
            <a:r>
              <a:rPr lang="ru-RU" dirty="0" smtClean="0"/>
              <a:t>Колокольня </a:t>
            </a:r>
            <a:r>
              <a:rPr lang="ru-RU" dirty="0"/>
              <a:t>И</a:t>
            </a:r>
            <a:r>
              <a:rPr lang="ru-RU" dirty="0" smtClean="0"/>
              <a:t>вана великого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70" y="653143"/>
            <a:ext cx="7056438" cy="4671362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925" y="838199"/>
            <a:ext cx="3586903" cy="5377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4620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612" y="5118703"/>
            <a:ext cx="8534400" cy="1507067"/>
          </a:xfrm>
        </p:spPr>
        <p:txBody>
          <a:bodyPr/>
          <a:lstStyle/>
          <a:p>
            <a:r>
              <a:rPr lang="ru-RU" dirty="0" err="1" smtClean="0"/>
              <a:t>Грановитая</a:t>
            </a:r>
            <a:r>
              <a:rPr lang="ru-RU" dirty="0" smtClean="0"/>
              <a:t> палата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407" y="510769"/>
            <a:ext cx="6916222" cy="4607934"/>
          </a:xfrm>
        </p:spPr>
      </p:pic>
    </p:spTree>
    <p:extLst>
      <p:ext uri="{BB962C8B-B14F-4D97-AF65-F5344CB8AC3E}">
        <p14:creationId xmlns:p14="http://schemas.microsoft.com/office/powerpoint/2010/main" val="512848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698" y="4900989"/>
            <a:ext cx="8534400" cy="1507067"/>
          </a:xfrm>
        </p:spPr>
        <p:txBody>
          <a:bodyPr/>
          <a:lstStyle/>
          <a:p>
            <a:r>
              <a:rPr lang="ru-RU" dirty="0" smtClean="0"/>
              <a:t>Оружейная палата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393758"/>
            <a:ext cx="6012592" cy="450723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2618" y="1101498"/>
            <a:ext cx="3231696" cy="5138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679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Царская башня – самая молодая башня кремля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898" y="535372"/>
            <a:ext cx="3827538" cy="571922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337" y="435163"/>
            <a:ext cx="5382015" cy="403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65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Троицкая башня – </a:t>
            </a:r>
            <a:br>
              <a:rPr lang="ru-RU" dirty="0" smtClean="0"/>
            </a:br>
            <a:r>
              <a:rPr lang="ru-RU" dirty="0" smtClean="0"/>
              <a:t>самая высокая башня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015" y="739036"/>
            <a:ext cx="4145981" cy="552797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417" y="535370"/>
            <a:ext cx="2632995" cy="395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119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4315" y="4938269"/>
            <a:ext cx="10927417" cy="1507067"/>
          </a:xfrm>
        </p:spPr>
        <p:txBody>
          <a:bodyPr/>
          <a:lstStyle/>
          <a:p>
            <a:r>
              <a:rPr lang="ru-RU" dirty="0" smtClean="0"/>
              <a:t>Кутафья башня – самая маленькая башня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526" y="442424"/>
            <a:ext cx="6220370" cy="4702600"/>
          </a:xfrm>
        </p:spPr>
      </p:pic>
    </p:spTree>
    <p:extLst>
      <p:ext uri="{BB962C8B-B14F-4D97-AF65-F5344CB8AC3E}">
        <p14:creationId xmlns:p14="http://schemas.microsoft.com/office/powerpoint/2010/main" val="3670658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535" y="5038477"/>
            <a:ext cx="8534400" cy="1507067"/>
          </a:xfrm>
        </p:spPr>
        <p:txBody>
          <a:bodyPr/>
          <a:lstStyle/>
          <a:p>
            <a:r>
              <a:rPr lang="ru-RU" dirty="0" smtClean="0"/>
              <a:t>Спасская башня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780" y="776613"/>
            <a:ext cx="5984462" cy="4488347"/>
          </a:xfrm>
        </p:spPr>
      </p:pic>
    </p:spTree>
    <p:extLst>
      <p:ext uri="{BB962C8B-B14F-4D97-AF65-F5344CB8AC3E}">
        <p14:creationId xmlns:p14="http://schemas.microsoft.com/office/powerpoint/2010/main" val="1045600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6529" y="5240865"/>
            <a:ext cx="8534400" cy="1507067"/>
          </a:xfrm>
        </p:spPr>
        <p:txBody>
          <a:bodyPr>
            <a:normAutofit/>
          </a:bodyPr>
          <a:lstStyle/>
          <a:p>
            <a:r>
              <a:rPr lang="ru-RU" dirty="0" smtClean="0"/>
              <a:t>Соборная </a:t>
            </a:r>
            <a:r>
              <a:rPr lang="ru-RU" dirty="0" smtClean="0"/>
              <a:t>площадь</a:t>
            </a:r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700" y="571114"/>
            <a:ext cx="9015557" cy="4803602"/>
          </a:xfrm>
        </p:spPr>
      </p:pic>
    </p:spTree>
    <p:extLst>
      <p:ext uri="{BB962C8B-B14F-4D97-AF65-F5344CB8AC3E}">
        <p14:creationId xmlns:p14="http://schemas.microsoft.com/office/powerpoint/2010/main" val="3660342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7126" y="5129589"/>
            <a:ext cx="8534400" cy="1507067"/>
          </a:xfrm>
        </p:spPr>
        <p:txBody>
          <a:bodyPr/>
          <a:lstStyle/>
          <a:p>
            <a:r>
              <a:rPr lang="ru-RU" dirty="0" smtClean="0"/>
              <a:t>Успенский собор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571" y="224793"/>
            <a:ext cx="6912041" cy="5059615"/>
          </a:xfrm>
        </p:spPr>
      </p:pic>
    </p:spTree>
    <p:extLst>
      <p:ext uri="{BB962C8B-B14F-4D97-AF65-F5344CB8AC3E}">
        <p14:creationId xmlns:p14="http://schemas.microsoft.com/office/powerpoint/2010/main" val="3062115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1183" y="5184018"/>
            <a:ext cx="8534400" cy="1507067"/>
          </a:xfrm>
        </p:spPr>
        <p:txBody>
          <a:bodyPr/>
          <a:lstStyle/>
          <a:p>
            <a:r>
              <a:rPr lang="ru-RU" dirty="0" smtClean="0"/>
              <a:t>Благовещенский собор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670" y="420631"/>
            <a:ext cx="6476999" cy="4857749"/>
          </a:xfrm>
        </p:spPr>
      </p:pic>
    </p:spTree>
    <p:extLst>
      <p:ext uri="{BB962C8B-B14F-4D97-AF65-F5344CB8AC3E}">
        <p14:creationId xmlns:p14="http://schemas.microsoft.com/office/powerpoint/2010/main" val="375160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7384" y="5064274"/>
            <a:ext cx="8534400" cy="1507067"/>
          </a:xfrm>
        </p:spPr>
        <p:txBody>
          <a:bodyPr/>
          <a:lstStyle/>
          <a:p>
            <a:r>
              <a:rPr lang="ru-RU" dirty="0" smtClean="0"/>
              <a:t>Архангельский собор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588" y="413656"/>
            <a:ext cx="6667726" cy="5000795"/>
          </a:xfrm>
        </p:spPr>
      </p:pic>
    </p:spTree>
    <p:extLst>
      <p:ext uri="{BB962C8B-B14F-4D97-AF65-F5344CB8AC3E}">
        <p14:creationId xmlns:p14="http://schemas.microsoft.com/office/powerpoint/2010/main" val="1226863419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33</TotalTime>
  <Words>40</Words>
  <Application>Microsoft Office PowerPoint</Application>
  <PresentationFormat>Широкоэкранный</PresentationFormat>
  <Paragraphs>12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Century Gothic</vt:lpstr>
      <vt:lpstr>Wingdings 3</vt:lpstr>
      <vt:lpstr>Сектор</vt:lpstr>
      <vt:lpstr>Тайницкая башня – самая старейшая башня Кремля</vt:lpstr>
      <vt:lpstr>Царская башня – самая молодая башня кремля</vt:lpstr>
      <vt:lpstr>Троицкая башня –  самая высокая башня</vt:lpstr>
      <vt:lpstr>Кутафья башня – самая маленькая башня</vt:lpstr>
      <vt:lpstr>Спасская башня</vt:lpstr>
      <vt:lpstr>Соборная площадь</vt:lpstr>
      <vt:lpstr>Успенский собор</vt:lpstr>
      <vt:lpstr>Благовещенский собор</vt:lpstr>
      <vt:lpstr>Архангельский собор</vt:lpstr>
      <vt:lpstr>Колокольня Ивана великого</vt:lpstr>
      <vt:lpstr>Грановитая палата</vt:lpstr>
      <vt:lpstr>Оружейная палата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Тайницкая башня – самая старейшая башня Кремля</dc:title>
  <dc:creator>Woland</dc:creator>
  <cp:lastModifiedBy>Танкист</cp:lastModifiedBy>
  <cp:revision>4</cp:revision>
  <dcterms:created xsi:type="dcterms:W3CDTF">2015-04-23T05:16:08Z</dcterms:created>
  <dcterms:modified xsi:type="dcterms:W3CDTF">2015-04-23T06:32:57Z</dcterms:modified>
</cp:coreProperties>
</file>