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5" r:id="rId3"/>
    <p:sldId id="270" r:id="rId4"/>
    <p:sldId id="271" r:id="rId5"/>
    <p:sldId id="276" r:id="rId6"/>
    <p:sldId id="277" r:id="rId7"/>
    <p:sldId id="261" r:id="rId8"/>
    <p:sldId id="262" r:id="rId9"/>
    <p:sldId id="263" r:id="rId10"/>
    <p:sldId id="260" r:id="rId11"/>
    <p:sldId id="278" r:id="rId12"/>
    <p:sldId id="279" r:id="rId13"/>
    <p:sldId id="264" r:id="rId14"/>
    <p:sldId id="266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2" autoAdjust="0"/>
  </p:normalViewPr>
  <p:slideViewPr>
    <p:cSldViewPr>
      <p:cViewPr>
        <p:scale>
          <a:sx n="66" d="100"/>
          <a:sy n="66" d="100"/>
        </p:scale>
        <p:origin x="-150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BB2D-B4BF-46A8-AD86-CE4A1017FEF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588F-A5CD-4D3E-84B2-236F49531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D19AE2-7758-4BB8-9448-141BC9230B6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48BFF4-4EC6-499C-A234-C567DBB9B1F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87B9A-986B-4D31-980B-0491227AA16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236B9-C401-4070-84C8-AE6F5319944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588F-A5CD-4D3E-84B2-236F495317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39FE-0FFB-46DF-9CBC-30A6477D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3CB2-CD33-435A-AD4C-F172AD49D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68E5-6371-4AB5-9DAA-E995072C7C40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B4FC-416D-4230-A2B7-DB40ADA92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Admin\Рабочий стол\telephone.jpg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1142976" y="2857496"/>
            <a:ext cx="6008439" cy="400050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8"/>
            <a:ext cx="7286676" cy="35004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Урок литературного чтения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Николай Николаевич Носов</a:t>
            </a:r>
            <a:br>
              <a:rPr lang="ru-RU" sz="2800" i="1" dirty="0" smtClean="0"/>
            </a:br>
            <a:r>
              <a:rPr lang="ru-RU" sz="2800" i="1" dirty="0" smtClean="0"/>
              <a:t>«Телефон»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Проектно-исследовательская деятельность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«Телефон  и  Я»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в рамках проекта «Взгляд сквозь года».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Должен ли быть мобильный телефон в числе главных предметов</a:t>
            </a:r>
            <a:r>
              <a:rPr lang="en-US" sz="3200" dirty="0" smtClean="0"/>
              <a:t> </a:t>
            </a:r>
            <a:r>
              <a:rPr lang="ru-RU" sz="3200" dirty="0" smtClean="0"/>
              <a:t> портфеля школьника?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     А</a:t>
            </a:r>
            <a:r>
              <a:rPr lang="en-US" b="1" dirty="0" smtClean="0"/>
              <a:t> </a:t>
            </a:r>
            <a:r>
              <a:rPr lang="ru-RU" b="1" dirty="0" smtClean="0"/>
              <a:t>.</a:t>
            </a:r>
            <a:r>
              <a:rPr lang="ru-RU" b="1" dirty="0" err="1" smtClean="0"/>
              <a:t>Барто</a:t>
            </a:r>
            <a:r>
              <a:rPr lang="ru-RU" b="1" dirty="0" smtClean="0"/>
              <a:t> «Почему телефон занят?»</a:t>
            </a:r>
          </a:p>
          <a:p>
            <a:r>
              <a:rPr lang="ru-RU" dirty="0" smtClean="0"/>
              <a:t>          Придут домой ученики-</a:t>
            </a:r>
          </a:p>
          <a:p>
            <a:r>
              <a:rPr lang="ru-RU" dirty="0" smtClean="0"/>
              <a:t>          И начинаются звонки,</a:t>
            </a:r>
          </a:p>
          <a:p>
            <a:r>
              <a:rPr lang="ru-RU" dirty="0" smtClean="0"/>
              <a:t>          Звонки без передышки.</a:t>
            </a:r>
          </a:p>
          <a:p>
            <a:r>
              <a:rPr lang="ru-RU" dirty="0" smtClean="0"/>
              <a:t>         А кто звонит  ?  Ученики,</a:t>
            </a:r>
          </a:p>
          <a:p>
            <a:r>
              <a:rPr lang="ru-RU" dirty="0" smtClean="0"/>
              <a:t>          Такие же мальчишки.</a:t>
            </a:r>
          </a:p>
          <a:p>
            <a:r>
              <a:rPr lang="ru-RU" dirty="0" smtClean="0"/>
              <a:t>         -Андрей, что задано, скажи ?</a:t>
            </a:r>
          </a:p>
          <a:p>
            <a:r>
              <a:rPr lang="ru-RU" dirty="0" smtClean="0"/>
              <a:t>          Ах, повторяем падежи ?</a:t>
            </a:r>
          </a:p>
          <a:p>
            <a:r>
              <a:rPr lang="ru-RU" dirty="0" smtClean="0"/>
              <a:t>          Все снова,  по порядку</a:t>
            </a:r>
            <a:r>
              <a:rPr lang="en-US" dirty="0" smtClean="0"/>
              <a:t> ?</a:t>
            </a:r>
            <a:endParaRPr lang="ru-RU" dirty="0" smtClean="0"/>
          </a:p>
          <a:p>
            <a:r>
              <a:rPr lang="ru-RU" dirty="0" smtClean="0"/>
              <a:t>          Ну ладно, трубку подержи,</a:t>
            </a:r>
          </a:p>
          <a:p>
            <a:r>
              <a:rPr lang="ru-RU" dirty="0" smtClean="0"/>
              <a:t>          Я поищу тетрадку…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829576" cy="113191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Памятка.</a:t>
            </a:r>
            <a:br>
              <a:rPr lang="ru-RU" sz="3200" b="1" dirty="0" smtClean="0"/>
            </a:br>
            <a:r>
              <a:rPr lang="ru-RU" sz="3200" b="1" dirty="0" smtClean="0"/>
              <a:t>Правила пользования телефоном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714488"/>
            <a:ext cx="8115328" cy="46148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/>
              <a:t>1.  Разговаривая </a:t>
            </a:r>
            <a:r>
              <a:rPr lang="ru-RU" sz="3800" dirty="0"/>
              <a:t>по телефону, следует контролировать свою </a:t>
            </a:r>
            <a:r>
              <a:rPr lang="ru-RU" sz="3800" dirty="0" smtClean="0"/>
              <a:t>  интонацию</a:t>
            </a:r>
            <a:r>
              <a:rPr lang="ru-RU" sz="3800" dirty="0"/>
              <a:t>, тон, дикцию. Не следует кричать в трубку.</a:t>
            </a:r>
          </a:p>
          <a:p>
            <a:pPr>
              <a:buNone/>
            </a:pPr>
            <a:r>
              <a:rPr lang="ru-RU" sz="3800" dirty="0" smtClean="0"/>
              <a:t>2.  Внимательно </a:t>
            </a:r>
            <a:r>
              <a:rPr lang="ru-RU" sz="3800" dirty="0"/>
              <a:t>слушайте собеседника, никогда не перебивайте его.</a:t>
            </a:r>
          </a:p>
          <a:p>
            <a:pPr>
              <a:buNone/>
            </a:pPr>
            <a:r>
              <a:rPr lang="ru-RU" sz="3800" dirty="0" smtClean="0"/>
              <a:t>3.  </a:t>
            </a:r>
            <a:r>
              <a:rPr lang="ru-RU" sz="3800" dirty="0"/>
              <a:t>Куда бы вы не звонили , никогда не следует начинать разговор с вопросов «Кто это?» </a:t>
            </a:r>
            <a:r>
              <a:rPr lang="ru-RU" sz="3800" dirty="0" smtClean="0"/>
              <a:t>, </a:t>
            </a:r>
            <a:r>
              <a:rPr lang="ru-RU" sz="3800" dirty="0"/>
              <a:t>«Кто говорит?»</a:t>
            </a:r>
          </a:p>
          <a:p>
            <a:pPr>
              <a:buNone/>
            </a:pPr>
            <a:r>
              <a:rPr lang="ru-RU" sz="3800" dirty="0" smtClean="0"/>
              <a:t>4.  </a:t>
            </a:r>
            <a:r>
              <a:rPr lang="ru-RU" sz="3800" dirty="0"/>
              <a:t>Как только вас соединили с абонентом , следует представиться и назвать свое имя.</a:t>
            </a:r>
          </a:p>
          <a:p>
            <a:pPr>
              <a:buNone/>
            </a:pPr>
            <a:r>
              <a:rPr lang="ru-RU" sz="3800" dirty="0" smtClean="0"/>
              <a:t>5.  </a:t>
            </a:r>
            <a:r>
              <a:rPr lang="ru-RU" sz="3800" dirty="0"/>
              <a:t>Помните, что вы звоните в удобное для вас время, поэтому не стоит обижаться, если Вас попросят перезвонить.</a:t>
            </a:r>
          </a:p>
          <a:p>
            <a:pPr>
              <a:buNone/>
            </a:pPr>
            <a:r>
              <a:rPr lang="ru-RU" sz="3800" dirty="0" smtClean="0"/>
              <a:t>6.  </a:t>
            </a:r>
            <a:r>
              <a:rPr lang="ru-RU" sz="3800" dirty="0"/>
              <a:t>Никогда не говорите по телефону с набитым ртом, не жуйте , не пейте.</a:t>
            </a:r>
          </a:p>
          <a:p>
            <a:pPr>
              <a:buNone/>
            </a:pPr>
            <a:r>
              <a:rPr lang="ru-RU" sz="3800" dirty="0" smtClean="0"/>
              <a:t>7.  Если </a:t>
            </a:r>
            <a:r>
              <a:rPr lang="ru-RU" sz="3800" dirty="0"/>
              <a:t>во время разговора Вы чихнули или закашляли, постарайтесь прикрыть трубку рукой, чтобы это не было слышно. Если Вам покажется , что собеседник все слышал, надо сказать «извините».</a:t>
            </a:r>
          </a:p>
          <a:p>
            <a:pPr>
              <a:buNone/>
            </a:pPr>
            <a:r>
              <a:rPr lang="ru-RU" sz="3800" dirty="0" smtClean="0"/>
              <a:t>8.  Заканчивая </a:t>
            </a:r>
            <a:r>
              <a:rPr lang="ru-RU" sz="3800" dirty="0"/>
              <a:t>телефонный разговор, следует строго выполнять важнейшее правило этикета- первым кладет трубку тот, кто звонил.</a:t>
            </a:r>
          </a:p>
          <a:p>
            <a:pPr>
              <a:buNone/>
            </a:pPr>
            <a:r>
              <a:rPr lang="ru-RU" sz="3800" dirty="0" smtClean="0"/>
              <a:t>9.  Нельзя </a:t>
            </a:r>
            <a:r>
              <a:rPr lang="ru-RU" sz="3800" dirty="0"/>
              <a:t>подолгу разговаривать по телефону.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Правила по использованию сотового телефона.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643050"/>
            <a:ext cx="4157662" cy="4214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При покупке телефона будьте  внимательны и обращайте внимание не только на возможности и дизайн телефона. Но и на значение SAR, которое должно быть указано в инструкции.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Не вешайте телефон  на шею, положите его в его сумку и не держите  телефон в карманах.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Детям и подросткам нужно ограничивать время пользования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dirty="0" smtClean="0"/>
              <a:t>телефонами.</a:t>
            </a:r>
          </a:p>
        </p:txBody>
      </p:sp>
      <p:pic>
        <p:nvPicPr>
          <p:cNvPr id="21508" name="Picture 5" descr="File057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25" y="2143125"/>
            <a:ext cx="4206875" cy="266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00034" y="1714488"/>
            <a:ext cx="471487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Доктор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биологических наук Н. Рубцова и </a:t>
            </a: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Ю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 Пальцев бьют тревогу: большинство аппаратов, поставляемых на  российский рынок, не удовлетворяет гигиеническим требованиям.  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Поэтому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малышам до 8 лет лучше вообще не пользоваться мобильниками, а детям 8-14 лет стоит звонить лишь в случае крайней необходимости. Тонкие кости детского черепа хуже защищают мозг от волн. </a:t>
            </a: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Задумайтесь над этим фактом!</a:t>
            </a:r>
            <a:endParaRPr lang="ru-RU" sz="1600" dirty="0">
              <a:latin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785938"/>
            <a:ext cx="3238500" cy="353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Предостережение</a:t>
            </a:r>
            <a:endParaRPr lang="ru-RU" sz="4400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Об опасности телефонов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5357813" cy="4686300"/>
          </a:xfrm>
        </p:spPr>
        <p:txBody>
          <a:bodyPr>
            <a:normAutofit fontScale="92500" lnSpcReduction="20000"/>
          </a:bodyPr>
          <a:lstStyle/>
          <a:p>
            <a:pPr marL="265113" indent="-265113"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Широкомасштабное исследование влияния мобильных телефонов показало, что антенны, принимающие и передающие сигналы мобильных телефонов,  действительно являются источниками электромагнитного излучения.             </a:t>
            </a: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ru-RU" sz="1800" dirty="0" smtClean="0"/>
              <a:t>  </a:t>
            </a:r>
            <a:r>
              <a:rPr lang="ru-RU" sz="1800" b="1" dirty="0" smtClean="0"/>
              <a:t>Захарова </a:t>
            </a:r>
            <a:r>
              <a:rPr lang="ru-RU" sz="1800" b="1" dirty="0" err="1" smtClean="0"/>
              <a:t>Карина</a:t>
            </a:r>
            <a:r>
              <a:rPr lang="ru-RU" sz="1800" b="1" dirty="0" smtClean="0"/>
              <a:t>  </a:t>
            </a:r>
            <a:r>
              <a:rPr lang="ru-RU" sz="1800" dirty="0" smtClean="0"/>
              <a:t>подтверждает  этот факт примером.</a:t>
            </a: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ru-RU" sz="1800" i="1" dirty="0" smtClean="0"/>
              <a:t>Мой дедушка-пчеловод.  Он повесил   пчелиную ловушку на дерево .Дерево  стояло между двумя вышками сотовой связи. Скоро пчелы попались в ловушку. Через 3 дня он пришел за ними . Но их там не оказалось. Мы думаем, что пчелы улетели потому, что дерево стояло  между вышками. Волны, излучаемые этими вышками, помешали жизнедеятельности  пчел. </a:t>
            </a:r>
          </a:p>
          <a:p>
            <a:pPr marL="265113" indent="-265113" eaLnBrk="1" hangingPunct="1">
              <a:buFont typeface="Wingdings 2" pitchFamily="18" charset="2"/>
              <a:buChar char=""/>
            </a:pPr>
            <a:r>
              <a:rPr lang="ru-RU" sz="1800" dirty="0" smtClean="0"/>
              <a:t>Следовательно, электромагнитное  излучение способно проникать в человеческий мозг.</a:t>
            </a:r>
          </a:p>
          <a:p>
            <a:pPr marL="265113" indent="-265113" eaLnBrk="1" hangingPunct="1">
              <a:buFont typeface="Wingdings" pitchFamily="2" charset="2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1268" name="Picture 6" descr="C:\Documents and Settings\Admin\Рабочий стол\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857625"/>
            <a:ext cx="2992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Documents and Settings\Admin\Рабочий стол\519742656_0b2323bc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357313"/>
            <a:ext cx="2740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dirty="0" smtClean="0"/>
              <a:t>Выберите верные ответы. </a:t>
            </a: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>С какой целью Н. Носов написал свой рассказ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00100" y="1714488"/>
            <a:ext cx="6643733" cy="4316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Чтобы</a:t>
            </a:r>
            <a:r>
              <a:rPr lang="en-US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1.  Развеселить читателя;                   2.  Подшутить над кем-нибудь;</a:t>
            </a:r>
          </a:p>
          <a:p>
            <a:pPr>
              <a:buNone/>
            </a:pPr>
            <a:r>
              <a:rPr lang="ru-RU" dirty="0" smtClean="0"/>
              <a:t>    3.  Помочь увидеть поступки, </a:t>
            </a:r>
          </a:p>
          <a:p>
            <a:pPr>
              <a:buNone/>
            </a:pPr>
            <a:r>
              <a:rPr lang="ru-RU" dirty="0" smtClean="0"/>
              <a:t>        поразмышлять над ними;</a:t>
            </a:r>
          </a:p>
          <a:p>
            <a:pPr>
              <a:buNone/>
            </a:pPr>
            <a:r>
              <a:rPr lang="ru-RU" dirty="0" smtClean="0"/>
              <a:t>    4.   Разбудить фантазию читателя.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МОЛОДЦЫ!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Н.Н.Носов</a:t>
            </a:r>
            <a:endParaRPr lang="ru-RU" dirty="0"/>
          </a:p>
        </p:txBody>
      </p:sp>
      <p:pic>
        <p:nvPicPr>
          <p:cNvPr id="19457" name="Picture 1" descr="C:\Documents and Settings\Admin\Рабочий стол\fantaz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5143536" cy="332153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428792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«Федина задача»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836613"/>
            <a:ext cx="4248150" cy="5761037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Русский советский прозаик, драматург.</a:t>
            </a:r>
          </a:p>
          <a:p>
            <a:pPr eaLnBrk="1" hangingPunct="1"/>
            <a:r>
              <a:rPr lang="ru-RU" sz="2400" dirty="0" smtClean="0"/>
              <a:t> Родился в  Киеве. </a:t>
            </a:r>
          </a:p>
          <a:p>
            <a:pPr eaLnBrk="1" hangingPunct="1"/>
            <a:r>
              <a:rPr lang="ru-RU" sz="2400" dirty="0" smtClean="0"/>
              <a:t>Рос  разносторонним  и  одаренным  мальчиком. </a:t>
            </a:r>
          </a:p>
          <a:p>
            <a:pPr eaLnBrk="1" hangingPunct="1"/>
            <a:r>
              <a:rPr lang="ru-RU" sz="2400" dirty="0" smtClean="0"/>
              <a:t>Н. Носов с гимназических лет увлекался музыкой, театром,  шахматами, электротехникой и  радиоделом.</a:t>
            </a:r>
          </a:p>
        </p:txBody>
      </p:sp>
      <p:pic>
        <p:nvPicPr>
          <p:cNvPr id="4099" name="Picture 7" descr="344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2" y="1285860"/>
            <a:ext cx="3425825" cy="4143386"/>
          </a:xfrm>
          <a:noFill/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857250" y="214312"/>
            <a:ext cx="5929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Николай </a:t>
            </a:r>
            <a:r>
              <a:rPr lang="ru-RU" sz="3600" dirty="0"/>
              <a:t>Николаевич Носов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572132" y="5643578"/>
            <a:ext cx="18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1908-1976 гг.)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3575" y="620713"/>
            <a:ext cx="4824413" cy="6048375"/>
          </a:xfrm>
        </p:spPr>
        <p:txBody>
          <a:bodyPr/>
          <a:lstStyle/>
          <a:p>
            <a:pPr eaLnBrk="1" hangingPunct="1"/>
            <a:r>
              <a:rPr lang="ru-RU" sz="2400" smtClean="0"/>
              <a:t>Был газетным торговцем, землекопом, косарем . Окончил Московский институт кинематографии - режиссер-постановщик.</a:t>
            </a:r>
          </a:p>
        </p:txBody>
      </p:sp>
      <p:pic>
        <p:nvPicPr>
          <p:cNvPr id="5" name="Picture 9" descr="916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21891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1f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14750"/>
            <a:ext cx="21431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369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43313"/>
            <a:ext cx="20161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3333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000372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Documents and Settings\Admin\Рабочий стол\1515822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7166"/>
            <a:ext cx="319253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86746" cy="214311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«Величайшее бедствие случится с человечеством в тот день , когда исчезнут все мечтатели»</a:t>
            </a:r>
            <a:br>
              <a:rPr lang="ru-RU" sz="3600" dirty="0" smtClean="0"/>
            </a:br>
            <a:r>
              <a:rPr lang="ru-RU" sz="3600" dirty="0" smtClean="0"/>
              <a:t> (Фридрих Ницше)</a:t>
            </a:r>
            <a:endParaRPr lang="ru-RU" sz="3600" dirty="0"/>
          </a:p>
        </p:txBody>
      </p:sp>
      <p:pic>
        <p:nvPicPr>
          <p:cNvPr id="14337" name="Picture 1" descr="C:\Documents and Settings\Admin\Рабочий стол\nietzsch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3286148" cy="354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min\Рабочий стол\24dbad104e4c.jpg"/>
          <p:cNvPicPr>
            <a:picLocks noChangeAspect="1" noChangeArrowheads="1"/>
          </p:cNvPicPr>
          <p:nvPr/>
        </p:nvPicPr>
        <p:blipFill>
          <a:blip r:embed="rId2"/>
          <a:srcRect t="4938" b="29177"/>
          <a:stretch>
            <a:fillRect/>
          </a:stretch>
        </p:blipFill>
        <p:spPr bwMode="auto">
          <a:xfrm>
            <a:off x="2928926" y="785794"/>
            <a:ext cx="5667375" cy="5284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000108"/>
            <a:ext cx="8229600" cy="1143000"/>
          </a:xfrm>
        </p:spPr>
        <p:txBody>
          <a:bodyPr/>
          <a:lstStyle/>
          <a:p>
            <a:r>
              <a:rPr lang="ru-RU" dirty="0" smtClean="0"/>
              <a:t>Н.Н.Носов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85992"/>
            <a:ext cx="376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«Телефон»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3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История создания телефона.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В 1876 году Александр </a:t>
            </a:r>
            <a:r>
              <a:rPr lang="ru-RU" sz="1800" dirty="0" err="1" smtClean="0"/>
              <a:t>Грейам</a:t>
            </a:r>
            <a:r>
              <a:rPr lang="ru-RU" sz="1800" dirty="0" smtClean="0"/>
              <a:t> Белл  открыл способ передачи «живого»  голоса по проводам, а позже сконструировал телефонный аппарат.</a:t>
            </a:r>
            <a:endParaRPr lang="en-US" sz="1800" dirty="0" smtClean="0"/>
          </a:p>
          <a:p>
            <a:pPr eaLnBrk="1" hangingPunct="1"/>
            <a:r>
              <a:rPr lang="ru-RU" sz="1800" dirty="0" smtClean="0"/>
              <a:t> В начале 80-х годов развитие компьютерной техники позволило создать беспроводные мобильные телефоны.</a:t>
            </a:r>
          </a:p>
          <a:p>
            <a:pPr eaLnBrk="1" hangingPunct="1"/>
            <a:r>
              <a:rPr lang="ru-RU" sz="1800" dirty="0" smtClean="0"/>
              <a:t>Сообщения передаются с одного телефона на другой так же ,как голосовые,- радиосигналами</a:t>
            </a:r>
          </a:p>
        </p:txBody>
      </p:sp>
      <p:pic>
        <p:nvPicPr>
          <p:cNvPr id="5124" name="Picture 5" descr="File057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990415"/>
            <a:ext cx="4206876" cy="2849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/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Преимущества мобильной связи.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Picture 6" descr="File05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714500"/>
            <a:ext cx="1160463" cy="4213225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0" y="1500188"/>
            <a:ext cx="5929313" cy="4929187"/>
          </a:xfrm>
        </p:spPr>
        <p:txBody>
          <a:bodyPr rtlCol="0"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/>
              <a:t>                      ДЛЯ ЧЕГО НУЖЕН ТЕЛЕФОН?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Общаться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Звонить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Слушать музыку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Фотографировать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СМС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Для связи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Узнавать домашнее задание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Болтать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Просто так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Если ты в беде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Если ты заблудился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Полезен  - считают        уч-ся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                             из        опрошенных.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Так опасен ли мобильный?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 rtlCol="0"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Отвлекает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Мешает делать уроки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Излучает волны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Ухудшает  зрение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Влияет на работу сердца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Опасен - считают      уч-ся 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из         опрошенных</a:t>
            </a:r>
            <a:r>
              <a:rPr lang="ru-RU" sz="1800" dirty="0" smtClean="0"/>
              <a:t>.  </a:t>
            </a:r>
          </a:p>
        </p:txBody>
      </p:sp>
      <p:pic>
        <p:nvPicPr>
          <p:cNvPr id="9220" name="Picture 5" descr="Вреден ли человеку мобильный телефон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36226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628</Words>
  <Application>Microsoft Office PowerPoint</Application>
  <PresentationFormat>Экран (4:3)</PresentationFormat>
  <Paragraphs>103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литературного чтения  Николай Николаевич Носов «Телефон»  Проектно-исследовательская деятельность «Телефон  и  Я»  в рамках проекта «Взгляд сквозь года».</vt:lpstr>
      <vt:lpstr>Н.Н.Носов</vt:lpstr>
      <vt:lpstr>Презентация PowerPoint</vt:lpstr>
      <vt:lpstr>Презентация PowerPoint</vt:lpstr>
      <vt:lpstr>«Величайшее бедствие случится с человечеством в тот день , когда исчезнут все мечтатели»  (Фридрих Ницше)</vt:lpstr>
      <vt:lpstr>Н.Н.Носов</vt:lpstr>
      <vt:lpstr>История создания телефона.</vt:lpstr>
      <vt:lpstr> Преимущества мобильной связи.</vt:lpstr>
      <vt:lpstr>Так опасен ли мобильный?</vt:lpstr>
      <vt:lpstr>Должен ли быть мобильный телефон в числе главных предметов  портфеля школьника?</vt:lpstr>
      <vt:lpstr>Памятка. Правила пользования телефоном</vt:lpstr>
      <vt:lpstr>Правила по использованию сотового телефона.</vt:lpstr>
      <vt:lpstr>Презентация PowerPoint</vt:lpstr>
      <vt:lpstr>Об опасности телефонов.</vt:lpstr>
      <vt:lpstr> Выберите верные ответы.  С какой целью Н. Носов написал свой рассказ ? 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телефона.</dc:title>
  <dc:creator>Admin</dc:creator>
  <cp:lastModifiedBy>Учитель</cp:lastModifiedBy>
  <cp:revision>52</cp:revision>
  <dcterms:created xsi:type="dcterms:W3CDTF">2011-03-26T12:14:54Z</dcterms:created>
  <dcterms:modified xsi:type="dcterms:W3CDTF">2012-11-18T07:47:58Z</dcterms:modified>
</cp:coreProperties>
</file>