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69" r:id="rId4"/>
    <p:sldId id="258" r:id="rId5"/>
    <p:sldId id="272" r:id="rId6"/>
    <p:sldId id="260" r:id="rId7"/>
    <p:sldId id="261" r:id="rId8"/>
    <p:sldId id="275" r:id="rId9"/>
    <p:sldId id="271" r:id="rId10"/>
    <p:sldId id="268" r:id="rId11"/>
    <p:sldId id="274" r:id="rId12"/>
    <p:sldId id="266" r:id="rId13"/>
    <p:sldId id="264" r:id="rId14"/>
    <p:sldId id="265" r:id="rId15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13F568-54DA-4AB6-90BD-5383CA854B9E}" type="datetimeFigureOut">
              <a:rPr lang="ru-RU" smtClean="0"/>
              <a:t>18.04.2020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CAD185-9EFE-4B2E-B146-0423A58C8C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4502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CAD185-9EFE-4B2E-B146-0423A58C8CC9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0664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edge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268760"/>
            <a:ext cx="8496944" cy="2376264"/>
          </a:xfrm>
        </p:spPr>
        <p:txBody>
          <a:bodyPr>
            <a:noAutofit/>
          </a:bodyPr>
          <a:lstStyle/>
          <a:p>
            <a:pPr algn="ctr"/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Свойства степени с целым показателем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5776" y="4725144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Повторение 2 урок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 с учебником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268760"/>
            <a:ext cx="5400600" cy="1944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999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а,б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 1005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а,б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i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Ebrima" panose="02000000000000000000" pitchFamily="2" charset="0"/>
                <a:cs typeface="Aparajita" panose="020B0604020202020204" pitchFamily="34" charset="0"/>
              </a:rPr>
              <a:t>Математика и физика</a:t>
            </a:r>
            <a:br>
              <a:rPr lang="ru-RU" sz="4000" i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Ebrima" panose="02000000000000000000" pitchFamily="2" charset="0"/>
                <a:cs typeface="Aparajita" panose="020B0604020202020204" pitchFamily="34" charset="0"/>
              </a:rPr>
            </a:b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187624" y="1124744"/>
                <a:ext cx="7498080" cy="4800600"/>
              </a:xfrm>
            </p:spPr>
            <p:txBody>
              <a:bodyPr>
                <a:normAutofit lnSpcReduction="10000"/>
              </a:bodyPr>
              <a:lstStyle/>
              <a:p>
                <a:pPr marL="82296" indent="0">
                  <a:buNone/>
                </a:pPr>
                <a:r>
                  <a:rPr lang="ru-RU" dirty="0" smtClean="0"/>
                  <a:t>Закон всемирного тяготения можно за-</a:t>
                </a:r>
              </a:p>
              <a:p>
                <a:pPr marL="82296" indent="0">
                  <a:buNone/>
                </a:pPr>
                <a:r>
                  <a:rPr lang="ru-RU" dirty="0" smtClean="0"/>
                  <a:t>писать в виде </a:t>
                </a:r>
                <a:r>
                  <a:rPr lang="en-US" dirty="0" smtClean="0"/>
                  <a:t>F</a:t>
                </a:r>
                <a:r>
                  <a:rPr lang="ru-RU" dirty="0" smtClean="0"/>
                  <a:t>=</a:t>
                </a:r>
                <a:r>
                  <a:rPr lang="en-US" dirty="0" smtClean="0"/>
                  <a:t>Y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^2</m:t>
                        </m:r>
                      </m:den>
                    </m:f>
                  </m:oMath>
                </a14:m>
                <a:r>
                  <a:rPr lang="ru-RU" dirty="0" smtClean="0"/>
                  <a:t> </a:t>
                </a:r>
                <a:r>
                  <a:rPr lang="en-US" dirty="0" smtClean="0"/>
                  <a:t>,</a:t>
                </a:r>
                <a:r>
                  <a:rPr lang="ru-RU" dirty="0" smtClean="0"/>
                  <a:t>  где </a:t>
                </a:r>
                <a:r>
                  <a:rPr lang="en-US" dirty="0" smtClean="0"/>
                  <a:t>F</a:t>
                </a:r>
                <a:r>
                  <a:rPr lang="ru-RU" dirty="0" smtClean="0"/>
                  <a:t>-сила притяжения меду телами (в ньютонах), </a:t>
                </a:r>
                <a:r>
                  <a:rPr lang="en-US" dirty="0" smtClean="0"/>
                  <a:t>m1</a:t>
                </a:r>
                <a:r>
                  <a:rPr lang="ru-RU" dirty="0" smtClean="0"/>
                  <a:t> и </a:t>
                </a:r>
                <a:r>
                  <a:rPr lang="en-US" dirty="0" smtClean="0"/>
                  <a:t>m2</a:t>
                </a:r>
                <a:r>
                  <a:rPr lang="ru-RU" dirty="0" smtClean="0"/>
                  <a:t>-массы тел  (в килограммах), а </a:t>
                </a:r>
                <a:r>
                  <a:rPr lang="en-US" dirty="0" smtClean="0"/>
                  <a:t>Y</a:t>
                </a:r>
                <a:r>
                  <a:rPr lang="ru-RU" dirty="0" smtClean="0"/>
                  <a:t>- гравитационная постоянная, равная </a:t>
                </a:r>
              </a:p>
              <a:p>
                <a:pPr marL="82296" indent="0">
                  <a:buNone/>
                </a:pPr>
                <a:r>
                  <a:rPr lang="ru-RU" dirty="0" smtClean="0"/>
                  <a:t>6,67·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−11</m:t>
                        </m:r>
                      </m:sup>
                    </m:sSup>
                  </m:oMath>
                </a14:m>
                <a:r>
                  <a:rPr lang="ru-RU" dirty="0" smtClean="0"/>
                  <a:t>Н·м/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кг</m:t>
                        </m:r>
                      </m:e>
                      <m:sup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dirty="0" smtClean="0"/>
                  <a:t>. Пользуясь этой формулой, найдите массу тела </a:t>
                </a:r>
                <a:r>
                  <a:rPr lang="en-US" dirty="0" smtClean="0"/>
                  <a:t>m1</a:t>
                </a:r>
                <a:r>
                  <a:rPr lang="ru-RU" dirty="0" smtClean="0"/>
                  <a:t>(в килограммах), если </a:t>
                </a:r>
                <a:r>
                  <a:rPr lang="en-US" dirty="0" smtClean="0"/>
                  <a:t>F</a:t>
                </a:r>
                <a:r>
                  <a:rPr lang="ru-RU" dirty="0" smtClean="0"/>
                  <a:t>= 6,003 Н, </a:t>
                </a:r>
                <a:r>
                  <a:rPr lang="en-US" dirty="0" smtClean="0"/>
                  <a:t>m2</a:t>
                </a:r>
                <a:r>
                  <a:rPr lang="ru-RU" dirty="0" smtClean="0"/>
                  <a:t>=6·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</m:oMath>
                </a14:m>
                <a:r>
                  <a:rPr lang="ru-RU" dirty="0" smtClean="0"/>
                  <a:t>кг, а </a:t>
                </a:r>
                <a:r>
                  <a:rPr lang="en-US" dirty="0" smtClean="0"/>
                  <a:t>r</a:t>
                </a:r>
                <a:r>
                  <a:rPr lang="ru-RU" dirty="0" smtClean="0"/>
                  <a:t>=2 м.</a:t>
                </a:r>
              </a:p>
              <a:p>
                <a:pPr marL="82296" indent="0">
                  <a:buNone/>
                </a:pPr>
                <a:endParaRPr lang="ru-RU" dirty="0" smtClean="0"/>
              </a:p>
              <a:p>
                <a:pPr marL="82296" indent="0">
                  <a:buNone/>
                </a:pPr>
                <a:endParaRPr lang="ru-RU" dirty="0"/>
              </a:p>
              <a:p>
                <a:pPr marL="82296" indent="0">
                  <a:buNone/>
                </a:pPr>
                <a:endParaRPr lang="ru-RU" dirty="0" smtClean="0"/>
              </a:p>
              <a:p>
                <a:pPr marL="82296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87624" y="1124744"/>
                <a:ext cx="7498080" cy="4800600"/>
              </a:xfrm>
              <a:blipFill rotWithShape="0">
                <a:blip r:embed="rId2"/>
                <a:stretch>
                  <a:fillRect l="-976" t="-26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7379499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 noChangeAspect="1"/>
          </p:cNvGrpSpPr>
          <p:nvPr/>
        </p:nvGrpSpPr>
        <p:grpSpPr bwMode="auto">
          <a:xfrm>
            <a:off x="228600" y="533400"/>
            <a:ext cx="8686800" cy="5486400"/>
            <a:chOff x="4776" y="3669"/>
            <a:chExt cx="7200" cy="4320"/>
          </a:xfrm>
        </p:grpSpPr>
        <p:sp>
          <p:nvSpPr>
            <p:cNvPr id="13320" name="AutoShape 21"/>
            <p:cNvSpPr>
              <a:spLocks noChangeAspect="1" noChangeArrowheads="1" noTextEdit="1"/>
            </p:cNvSpPr>
            <p:nvPr/>
          </p:nvSpPr>
          <p:spPr bwMode="auto">
            <a:xfrm>
              <a:off x="4776" y="3669"/>
              <a:ext cx="720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1" name="Oval 20"/>
            <p:cNvSpPr>
              <a:spLocks noChangeArrowheads="1"/>
            </p:cNvSpPr>
            <p:nvPr/>
          </p:nvSpPr>
          <p:spPr bwMode="auto">
            <a:xfrm>
              <a:off x="4866" y="3759"/>
              <a:ext cx="7020" cy="4230"/>
            </a:xfrm>
            <a:prstGeom prst="ellipse">
              <a:avLst/>
            </a:prstGeom>
            <a:solidFill>
              <a:srgbClr val="FFFFFF"/>
            </a:solidFill>
            <a:ln w="1270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omic Sans MS" pitchFamily="66" charset="0"/>
              </a:endParaRPr>
            </a:p>
          </p:txBody>
        </p:sp>
        <p:sp>
          <p:nvSpPr>
            <p:cNvPr id="13322" name="Oval 19"/>
            <p:cNvSpPr>
              <a:spLocks noChangeArrowheads="1"/>
            </p:cNvSpPr>
            <p:nvPr/>
          </p:nvSpPr>
          <p:spPr bwMode="auto">
            <a:xfrm>
              <a:off x="5406" y="4209"/>
              <a:ext cx="5940" cy="3330"/>
            </a:xfrm>
            <a:prstGeom prst="ellipse">
              <a:avLst/>
            </a:prstGeom>
            <a:solidFill>
              <a:srgbClr val="FFFFFF"/>
            </a:solidFill>
            <a:ln w="1270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omic Sans MS" pitchFamily="66" charset="0"/>
              </a:endParaRPr>
            </a:p>
          </p:txBody>
        </p:sp>
        <p:sp>
          <p:nvSpPr>
            <p:cNvPr id="13323" name="Oval 18"/>
            <p:cNvSpPr>
              <a:spLocks noChangeArrowheads="1"/>
            </p:cNvSpPr>
            <p:nvPr/>
          </p:nvSpPr>
          <p:spPr bwMode="auto">
            <a:xfrm>
              <a:off x="6126" y="4839"/>
              <a:ext cx="2160" cy="2070"/>
            </a:xfrm>
            <a:prstGeom prst="ellipse">
              <a:avLst/>
            </a:prstGeom>
            <a:solidFill>
              <a:srgbClr val="FFFFFF"/>
            </a:solidFill>
            <a:ln w="127000">
              <a:solidFill>
                <a:srgbClr val="33CC33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omic Sans MS" pitchFamily="66" charset="0"/>
              </a:endParaRPr>
            </a:p>
          </p:txBody>
        </p:sp>
        <p:sp>
          <p:nvSpPr>
            <p:cNvPr id="13324" name="Oval 17"/>
            <p:cNvSpPr>
              <a:spLocks noChangeArrowheads="1"/>
            </p:cNvSpPr>
            <p:nvPr/>
          </p:nvSpPr>
          <p:spPr bwMode="auto">
            <a:xfrm>
              <a:off x="8466" y="4839"/>
              <a:ext cx="2160" cy="2070"/>
            </a:xfrm>
            <a:prstGeom prst="ellipse">
              <a:avLst/>
            </a:prstGeom>
            <a:solidFill>
              <a:srgbClr val="FFFFFF"/>
            </a:solidFill>
            <a:ln w="127000">
              <a:solidFill>
                <a:srgbClr val="33CC33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omic Sans MS" pitchFamily="66" charset="0"/>
              </a:endParaRPr>
            </a:p>
          </p:txBody>
        </p:sp>
        <p:sp>
          <p:nvSpPr>
            <p:cNvPr id="13325" name="Line 16"/>
            <p:cNvSpPr>
              <a:spLocks noChangeShapeType="1"/>
            </p:cNvSpPr>
            <p:nvPr/>
          </p:nvSpPr>
          <p:spPr bwMode="auto">
            <a:xfrm>
              <a:off x="10266" y="3849"/>
              <a:ext cx="450" cy="18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6" name="Line 15"/>
            <p:cNvSpPr>
              <a:spLocks noChangeShapeType="1"/>
            </p:cNvSpPr>
            <p:nvPr/>
          </p:nvSpPr>
          <p:spPr bwMode="auto">
            <a:xfrm flipH="1">
              <a:off x="8916" y="5109"/>
              <a:ext cx="270" cy="18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7" name="Line 14"/>
            <p:cNvSpPr>
              <a:spLocks noChangeShapeType="1"/>
            </p:cNvSpPr>
            <p:nvPr/>
          </p:nvSpPr>
          <p:spPr bwMode="auto">
            <a:xfrm flipH="1">
              <a:off x="7746" y="6189"/>
              <a:ext cx="270" cy="27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8" name="Line 13"/>
            <p:cNvSpPr>
              <a:spLocks noChangeShapeType="1"/>
            </p:cNvSpPr>
            <p:nvPr/>
          </p:nvSpPr>
          <p:spPr bwMode="auto">
            <a:xfrm flipV="1">
              <a:off x="8916" y="7269"/>
              <a:ext cx="450" cy="9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9" name="AutoShape 12"/>
            <p:cNvSpPr>
              <a:spLocks noChangeArrowheads="1"/>
            </p:cNvSpPr>
            <p:nvPr/>
          </p:nvSpPr>
          <p:spPr bwMode="auto">
            <a:xfrm rot="5400000">
              <a:off x="7828" y="4704"/>
              <a:ext cx="630" cy="89"/>
            </a:xfrm>
            <a:prstGeom prst="leftRightArrow">
              <a:avLst>
                <a:gd name="adj1" fmla="val 50000"/>
                <a:gd name="adj2" fmla="val 141573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mic Sans MS" pitchFamily="66" charset="0"/>
              </a:endParaRPr>
            </a:p>
          </p:txBody>
        </p:sp>
        <p:sp>
          <p:nvSpPr>
            <p:cNvPr id="13330" name="AutoShape 11"/>
            <p:cNvSpPr>
              <a:spLocks noChangeArrowheads="1"/>
            </p:cNvSpPr>
            <p:nvPr/>
          </p:nvSpPr>
          <p:spPr bwMode="auto">
            <a:xfrm rot="10800000">
              <a:off x="8916" y="6009"/>
              <a:ext cx="630" cy="89"/>
            </a:xfrm>
            <a:prstGeom prst="leftRightArrow">
              <a:avLst>
                <a:gd name="adj1" fmla="val 50000"/>
                <a:gd name="adj2" fmla="val 141573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mic Sans MS" pitchFamily="66" charset="0"/>
              </a:endParaRPr>
            </a:p>
          </p:txBody>
        </p:sp>
        <p:sp>
          <p:nvSpPr>
            <p:cNvPr id="13331" name="WordArt 10"/>
            <p:cNvSpPr>
              <a:spLocks noChangeArrowheads="1" noChangeShapeType="1" noTextEdit="1"/>
            </p:cNvSpPr>
            <p:nvPr/>
          </p:nvSpPr>
          <p:spPr bwMode="auto">
            <a:xfrm>
              <a:off x="8736" y="6009"/>
              <a:ext cx="83" cy="16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125"/>
                </a:avLst>
              </a:prstTxWarp>
            </a:bodyPr>
            <a:lstStyle/>
            <a:p>
              <a:pPr algn="ctr"/>
              <a:r>
                <a:rPr lang="ru-RU" sz="1400" kern="10" normalizeH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13332" name="WordArt 9"/>
            <p:cNvSpPr>
              <a:spLocks noChangeArrowheads="1" noChangeShapeType="1" noTextEdit="1"/>
            </p:cNvSpPr>
            <p:nvPr/>
          </p:nvSpPr>
          <p:spPr bwMode="auto">
            <a:xfrm>
              <a:off x="7926" y="4659"/>
              <a:ext cx="83" cy="16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125"/>
                </a:avLst>
              </a:prstTxWarp>
            </a:bodyPr>
            <a:lstStyle/>
            <a:p>
              <a:pPr algn="ctr"/>
              <a:r>
                <a:rPr lang="ru-RU" sz="1400" kern="10" normalizeH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2</a:t>
              </a:r>
            </a:p>
          </p:txBody>
        </p:sp>
        <p:sp>
          <p:nvSpPr>
            <p:cNvPr id="13333" name="WordArt 8"/>
            <p:cNvSpPr>
              <a:spLocks noChangeArrowheads="1" noChangeShapeType="1" noTextEdit="1"/>
            </p:cNvSpPr>
            <p:nvPr/>
          </p:nvSpPr>
          <p:spPr bwMode="auto">
            <a:xfrm>
              <a:off x="10086" y="3669"/>
              <a:ext cx="83" cy="16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125"/>
                </a:avLst>
              </a:prstTxWarp>
            </a:bodyPr>
            <a:lstStyle/>
            <a:p>
              <a:pPr algn="ctr"/>
              <a:r>
                <a:rPr lang="ru-RU" sz="1400" kern="10" normalizeH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3</a:t>
              </a:r>
            </a:p>
          </p:txBody>
        </p:sp>
        <p:sp>
          <p:nvSpPr>
            <p:cNvPr id="13334" name="WordArt 7"/>
            <p:cNvSpPr>
              <a:spLocks noChangeArrowheads="1" noChangeShapeType="1" noTextEdit="1"/>
            </p:cNvSpPr>
            <p:nvPr/>
          </p:nvSpPr>
          <p:spPr bwMode="auto">
            <a:xfrm>
              <a:off x="8736" y="7269"/>
              <a:ext cx="83" cy="16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125"/>
                </a:avLst>
              </a:prstTxWarp>
            </a:bodyPr>
            <a:lstStyle/>
            <a:p>
              <a:pPr algn="ctr"/>
              <a:r>
                <a:rPr lang="ru-RU" sz="1400" kern="10" normalizeH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4</a:t>
              </a:r>
            </a:p>
          </p:txBody>
        </p:sp>
        <p:sp>
          <p:nvSpPr>
            <p:cNvPr id="13335" name="WordArt 6"/>
            <p:cNvSpPr>
              <a:spLocks noChangeArrowheads="1" noChangeShapeType="1" noTextEdit="1"/>
            </p:cNvSpPr>
            <p:nvPr/>
          </p:nvSpPr>
          <p:spPr bwMode="auto">
            <a:xfrm>
              <a:off x="9366" y="5019"/>
              <a:ext cx="83" cy="16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125"/>
                </a:avLst>
              </a:prstTxWarp>
            </a:bodyPr>
            <a:lstStyle/>
            <a:p>
              <a:pPr algn="ctr"/>
              <a:r>
                <a:rPr lang="ru-RU" sz="1400" kern="10" normalizeH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5</a:t>
              </a:r>
            </a:p>
          </p:txBody>
        </p:sp>
      </p:grpSp>
      <p:sp>
        <p:nvSpPr>
          <p:cNvPr id="13315" name="Line 23"/>
          <p:cNvSpPr>
            <a:spLocks noChangeShapeType="1"/>
          </p:cNvSpPr>
          <p:nvPr/>
        </p:nvSpPr>
        <p:spPr bwMode="auto">
          <a:xfrm>
            <a:off x="4629150" y="198438"/>
            <a:ext cx="0" cy="6400800"/>
          </a:xfrm>
          <a:prstGeom prst="line">
            <a:avLst/>
          </a:prstGeom>
          <a:noFill/>
          <a:ln w="127000">
            <a:solidFill>
              <a:srgbClr val="99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16" name="Line 22"/>
          <p:cNvSpPr>
            <a:spLocks noChangeShapeType="1"/>
          </p:cNvSpPr>
          <p:nvPr/>
        </p:nvSpPr>
        <p:spPr bwMode="auto">
          <a:xfrm>
            <a:off x="-400050" y="2941638"/>
            <a:ext cx="9944100" cy="114300"/>
          </a:xfrm>
          <a:prstGeom prst="line">
            <a:avLst/>
          </a:prstGeom>
          <a:noFill/>
          <a:ln w="127000">
            <a:solidFill>
              <a:srgbClr val="99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17" name="Rectangle 24"/>
          <p:cNvSpPr>
            <a:spLocks noChangeArrowheads="1"/>
          </p:cNvSpPr>
          <p:nvPr/>
        </p:nvSpPr>
        <p:spPr bwMode="auto">
          <a:xfrm>
            <a:off x="57150" y="198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mic Sans MS" pitchFamily="66" charset="0"/>
            </a:endParaRPr>
          </a:p>
        </p:txBody>
      </p:sp>
      <p:sp>
        <p:nvSpPr>
          <p:cNvPr id="13318" name="Rectangle 25"/>
          <p:cNvSpPr>
            <a:spLocks noChangeArrowheads="1"/>
          </p:cNvSpPr>
          <p:nvPr/>
        </p:nvSpPr>
        <p:spPr bwMode="auto">
          <a:xfrm>
            <a:off x="57150" y="5497513"/>
            <a:ext cx="537845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1600" b="1">
                <a:cs typeface="Times New Roman" pitchFamily="18" charset="0"/>
              </a:rPr>
              <a:t>Прилетела бабочка, </a:t>
            </a:r>
            <a:br>
              <a:rPr lang="ru-RU" sz="1600" b="1">
                <a:cs typeface="Times New Roman" pitchFamily="18" charset="0"/>
              </a:rPr>
            </a:br>
            <a:r>
              <a:rPr lang="ru-RU" sz="1600" b="1">
                <a:cs typeface="Times New Roman" pitchFamily="18" charset="0"/>
              </a:rPr>
              <a:t>Она вместо указки</a:t>
            </a:r>
          </a:p>
          <a:p>
            <a:r>
              <a:rPr lang="ru-RU" sz="1600" b="1">
                <a:cs typeface="Times New Roman" pitchFamily="18" charset="0"/>
              </a:rPr>
              <a:t>Попытайтесь вслед за ней</a:t>
            </a:r>
            <a:br>
              <a:rPr lang="ru-RU" sz="1600" b="1">
                <a:cs typeface="Times New Roman" pitchFamily="18" charset="0"/>
              </a:rPr>
            </a:br>
            <a:r>
              <a:rPr lang="ru-RU" sz="1600" b="1">
                <a:cs typeface="Times New Roman" pitchFamily="18" charset="0"/>
              </a:rPr>
              <a:t>пробежаться глазками. </a:t>
            </a:r>
            <a:endParaRPr lang="ru-RU" sz="1600">
              <a:cs typeface="Times New Roman" pitchFamily="18" charset="0"/>
            </a:endParaRPr>
          </a:p>
        </p:txBody>
      </p:sp>
      <p:pic>
        <p:nvPicPr>
          <p:cNvPr id="59418" name="Picture 26" descr="бабочка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96200" y="5486400"/>
            <a:ext cx="85725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9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9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59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67362E-19 7.03704E-6 C 0.00643 -0.01342 0.01771 -0.03749 0.02882 -0.04282 C 0.03177 -0.05439 0.02865 -0.04559 0.03698 -0.05555 C 0.04584 -0.0662 0.05278 -0.07916 0.06285 -0.08796 C 0.06684 -0.09606 0.06858 -0.10485 0.07084 -0.11365 C 0.07396 -0.12476 0.07969 -0.13471 0.08229 -0.14606 C 0.08577 -0.16249 0.08785 -0.18101 0.09514 -0.19559 C 0.09896 -0.21226 0.10209 -0.22962 0.10486 -0.24721 C 0.10747 -0.28796 0.10868 -0.3287 0.10972 -0.36967 C 0.10851 -0.42499 0.11163 -0.45346 0.09514 -0.49675 C 0.09445 -0.4993 0.09445 -0.50254 0.0934 -0.50532 C 0.09184 -0.50995 0.08698 -0.51805 0.08698 -0.51805 C 0.08316 -0.53402 0.07691 -0.54837 0.06927 -0.5611 C 0.06667 -0.57129 0.06059 -0.57777 0.05486 -0.58471 C 0.04584 -0.59536 0.03768 -0.60624 0.02743 -0.61481 C 0.01649 -0.62407 0.0191 -0.61527 0.00486 -0.63425 C -0.00173 -0.64305 -0.00798 -0.64837 -0.01632 -0.65346 C -0.02396 -0.66388 -0.03298 -0.6699 -0.04201 -0.67708 C -0.05347 -0.68634 -0.06389 -0.69745 -0.07604 -0.70509 C -0.08246 -0.70948 -0.09045 -0.71134 -0.09687 -0.71596 C -0.10833 -0.7236 -0.09514 -0.71735 -0.10642 -0.72221 C -0.11337 -0.72823 -0.12448 -0.73471 -0.13229 -0.73749 C -0.13958 -0.74397 -0.14635 -0.74768 -0.15486 -0.75022 C -0.16094 -0.75578 -0.1651 -0.75694 -0.17274 -0.75879 C -0.20833 -0.778 -0.23611 -0.77823 -0.27587 -0.78032 C -0.34809 -0.77985 -0.51562 -0.80763 -0.61962 -0.76319 C -0.62101 -0.7618 -0.62257 -0.75995 -0.6243 -0.75879 C -0.6276 -0.75694 -0.63385 -0.75462 -0.63385 -0.75462 C -0.63958 -0.7493 -0.64653 -0.74467 -0.6533 -0.74189 C -0.66111 -0.73471 -0.65642 -0.73796 -0.66788 -0.73333 C -0.66927 -0.7324 -0.67257 -0.73101 -0.67257 -0.73101 C -0.67934 -0.72499 -0.68489 -0.72013 -0.69201 -0.71596 C -0.69514 -0.71411 -0.70156 -0.71157 -0.70156 -0.71157 C -0.70469 -0.70879 -0.70851 -0.70809 -0.71146 -0.70509 C -0.71285 -0.70346 -0.71302 -0.70022 -0.71476 -0.6986 C -0.71996 -0.69235 -0.72778 -0.68703 -0.73385 -0.68147 C -0.74687 -0.6699 -0.73073 -0.68471 -0.74357 -0.67314 C -0.74514 -0.67152 -0.74861 -0.66874 -0.74861 -0.66874 C -0.75712 -0.65069 -0.74566 -0.67152 -0.7566 -0.65995 C -0.76701 -0.64884 -0.7526 -0.65671 -0.76458 -0.65161 C -0.76805 -0.64884 -0.77222 -0.64721 -0.7743 -0.64282 C -0.77535 -0.64073 -0.77604 -0.63796 -0.77743 -0.63634 C -0.78038 -0.63286 -0.78385 -0.63078 -0.78715 -0.628 C -0.78871 -0.62638 -0.79201 -0.6236 -0.79201 -0.6236 C -0.79548 -0.60879 -0.79045 -0.62638 -0.8 -0.60833 C -0.80121 -0.60647 -0.80069 -0.60393 -0.80173 -0.60184 C -0.80347 -0.59721 -0.80816 -0.58888 -0.80816 -0.58888 C -0.80972 -0.5824 -0.81215 -0.57546 -0.81458 -0.56967 C -0.81649 -0.56504 -0.82101 -0.55671 -0.82101 -0.55671 C -0.82205 -0.55231 -0.82239 -0.54768 -0.8243 -0.54397 C -0.82535 -0.54189 -0.82656 -0.53958 -0.82743 -0.53749 C -0.83351 -0.51897 -0.8375 -0.49837 -0.84201 -0.47939 C -0.84514 -0.46666 -0.84757 -0.45184 -0.8533 -0.4405 C -0.85885 -0.40208 -0.83073 -0.41527 -0.80642 -0.41296 C -0.75746 -0.40833 -0.70903 -0.40416 -0.65989 -0.40416 C -0.4243 -0.40254 -0.18871 -0.40254 0.0467 -0.40184 C 0.05955 -0.40138 0.07257 -0.40184 0.08524 -0.39976 C 0.08959 -0.39907 0.07674 -0.39884 0.07257 -0.39791 C 0.06459 -0.39606 0.0566 -0.39189 0.04827 -0.39143 C 0.02934 -0.39027 0.01059 -0.39004 -0.00816 -0.38911 C -0.01684 -0.38842 -0.02552 -0.38772 -0.03385 -0.3868 C -0.30104 -0.38842 -0.33368 -0.3861 -0.5243 -0.39143 C -0.63021 -0.39421 -0.73594 -0.40416 -0.84201 -0.40416 " pathEditMode="relative" ptsTypes="ffffffffffffffffffffffffffffffffffffffffffffffffffffffffffffffA">
                                      <p:cBhvr>
                                        <p:cTn id="13" dur="5000" fill="hold"/>
                                        <p:tgtEl>
                                          <p:spTgt spid="594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4201 -0.40462 C -0.83385 -0.4118 -0.82604 -0.42013 -0.81788 -0.42615 C -0.81284 -0.42986 -0.80816 -0.43472 -0.8033 -0.43888 C -0.80173 -0.44027 -0.79843 -0.44328 -0.79843 -0.44328 C -0.78871 -0.46249 -0.80156 -0.43981 -0.79045 -0.45208 C -0.78038 -0.46273 -0.79409 -0.45555 -0.78229 -0.46064 C -0.77899 -0.46319 -0.77534 -0.46527 -0.77257 -0.46898 C -0.771 -0.47129 -0.76962 -0.47361 -0.76788 -0.47546 C -0.76423 -0.47939 -0.75642 -0.48634 -0.75642 -0.48634 C -0.75069 -0.49814 -0.75659 -0.48911 -0.74843 -0.4949 C -0.73993 -0.50138 -0.7335 -0.51041 -0.7243 -0.51411 C -0.71337 -0.5287 -0.69913 -0.5405 -0.68559 -0.55069 C -0.68021 -0.55486 -0.67482 -0.55925 -0.66944 -0.56365 C -0.66614 -0.56643 -0.65972 -0.57222 -0.65972 -0.57222 C -0.65295 -0.58541 -0.63906 -0.58703 -0.62916 -0.59583 C -0.62413 -0.60069 -0.61979 -0.60648 -0.61458 -0.61134 C -0.6085 -0.61666 -0.59861 -0.61782 -0.59201 -0.62199 C -0.57986 -0.62916 -0.59479 -0.62291 -0.58229 -0.63263 C -0.57882 -0.63495 -0.57465 -0.63518 -0.571 -0.6368 C -0.55781 -0.65092 -0.56892 -0.64189 -0.55486 -0.64745 C -0.54236 -0.65254 -0.55139 -0.65023 -0.54045 -0.65833 C -0.53455 -0.66296 -0.52569 -0.66319 -0.51944 -0.66689 C -0.51024 -0.67222 -0.50104 -0.67685 -0.49201 -0.68194 C -0.48038 -0.68865 -0.46962 -0.69814 -0.45816 -0.70555 C -0.45156 -0.71435 -0.45069 -0.71111 -0.44357 -0.71643 C -0.43125 -0.72569 -0.43524 -0.72361 -0.42257 -0.72916 C -0.41632 -0.73518 -0.41996 -0.73263 -0.41302 -0.73564 C -0.40972 -0.73703 -0.4033 -0.74004 -0.4033 -0.74004 C -0.39566 -0.74699 -0.38611 -0.74884 -0.37743 -0.753 C -0.37135 -0.74027 -0.37552 -0.75277 -0.37587 -0.74004 C -0.37951 -0.57384 -0.37361 -0.65509 -0.37916 -0.58518 C -0.38159 -0.37453 -0.37951 -0.16365 -0.38715 0.04676 C -0.3934 0.02084 -0.39496 -0.0706 -0.38385 -0.11226 C -0.37743 -0.20532 -0.37048 -0.29861 -0.36302 -0.39189 C -0.36215 -0.47152 -0.35972 -0.55069 -0.35972 -0.63032 C -0.35972 -0.74768 -0.33333 -0.73726 -0.36944 -0.74652 C -0.37152 -0.74583 -0.37569 -0.74745 -0.37587 -0.74444 C -0.37934 -0.69305 -0.37361 -0.6412 -0.37257 -0.58958 C -0.3717 -0.44027 -0.36909 -0.29143 -0.3743 -0.14212 C -0.37656 -0.07847 -0.38385 -0.01458 -0.38385 0.04931 C -0.38385 0.05834 -0.38281 0.03033 -0.38229 0.0213 C -0.38333 -0.06527 -0.38576 -0.14861 -0.38385 -0.23495 C -0.38333 -0.25856 -0.38472 -0.31296 -0.37743 -0.34004 C -0.37517 -0.41203 -0.37708 -0.48356 -0.38073 -0.55509 C -0.38246 -0.71411 -0.38229 -0.64976 -0.38229 -0.74861 " pathEditMode="relative" ptsTypes="ffffffffffffffffffffffffffffffffffffffffffffA">
                                      <p:cBhvr>
                                        <p:cTn id="17" dur="5000" fill="hold"/>
                                        <p:tgtEl>
                                          <p:spTgt spid="594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8229 -0.74861 C -0.35816 -0.75092 -0.36007 -0.75208 -0.33542 -0.74861 C -0.32674 -0.74745 -0.3184 -0.74351 -0.30955 -0.74213 C -0.30191 -0.73842 -0.29479 -0.73611 -0.28698 -0.73356 C -0.28004 -0.73125 -0.27327 -0.72662 -0.26615 -0.72476 C -0.2507 -0.7206 -0.26181 -0.725 -0.25156 -0.7206 C -0.24254 -0.7125 -0.25122 -0.71898 -0.23698 -0.71412 C -0.21736 -0.70764 -0.19931 -0.7 -0.179 -0.69699 C -0.16979 -0.69259 -0.16129 -0.68726 -0.15156 -0.68402 C -0.13663 -0.67384 -0.11962 -0.66921 -0.10486 -0.6581 C -0.10156 -0.65555 -0.09879 -0.65115 -0.09514 -0.64953 C -0.09184 -0.64814 -0.08542 -0.64537 -0.08542 -0.64537 C -0.07969 -0.63773 -0.07188 -0.63287 -0.06441 -0.62801 C -0.05556 -0.61041 -0.06736 -0.63125 -0.05643 -0.61944 C -0.05486 -0.61782 -0.05452 -0.61481 -0.05313 -0.61296 C -0.05018 -0.60902 -0.04688 -0.60578 -0.04358 -0.60231 C -0.03715 -0.5956 -0.02986 -0.59051 -0.02413 -0.58287 C -0.01198 -0.56666 -0.00504 -0.55115 0.00972 -0.53773 C 0.01076 -0.53564 0.01163 -0.5331 0.01302 -0.53125 C 0.01441 -0.52939 0.01649 -0.52893 0.01771 -0.52708 C 0.01875 -0.52523 0.0184 -0.52245 0.01944 -0.5206 C 0.02187 -0.51597 0.02569 -0.51296 0.02899 -0.50972 C 0.03229 -0.50115 0.03698 -0.49444 0.04045 -0.48611 C 0.05087 -0.46088 0.03594 -0.48912 0.04844 -0.46689 C 0.05 -0.45764 0.0526 -0.45092 0.05642 -0.44305 C 0.0592 -0.42615 0.06163 -0.41111 0.06302 -0.39375 C 0.0625 -0.35995 0.06232 -0.32639 0.06128 -0.29259 C 0.06111 -0.28842 0.05694 -0.27314 0.05642 -0.27106 C 0.05243 -0.25532 0.05243 -0.23426 0.04687 -0.21944 C 0.04201 -0.20671 0.03576 -0.19606 0.02899 -0.18518 C 0.02326 -0.17592 0.02916 -0.18032 0.021 -0.17639 C 0.01337 -0.16643 0.00416 -0.15625 -0.00486 -0.14861 C -0.01094 -0.13611 -0.01806 -0.12662 -0.02743 -0.11851 C -0.03177 -0.10949 -0.03924 -0.10463 -0.0467 -0.10115 C -0.05052 -0.09375 -0.05851 -0.08518 -0.06441 -0.07963 C -0.06858 -0.07569 -0.07379 -0.07384 -0.07743 -0.06898 C -0.08351 -0.06088 -0.08004 -0.06342 -0.08698 -0.06041 C -0.09393 -0.05347 -0.1007 -0.04976 -0.10799 -0.04305 C -0.11077 -0.04051 -0.11476 -0.04097 -0.11771 -0.03889 C -0.13021 -0.03032 -0.14271 -0.02083 -0.15643 -0.01736 C -0.16268 -0.01157 -0.16997 -0.00671 -0.17743 -0.00439 C -0.18959 0.00787 -0.17761 -0.00231 -0.19184 0.00417 C -0.20104 0.00834 -0.2092 0.01852 -0.21927 0.01922 C -0.23802 0.02037 -0.25695 0.02061 -0.2757 0.0213 C -0.2908 0.02824 -0.30521 0.03125 -0.32101 0.03426 C -0.37604 0.03334 -0.42952 0.03542 -0.48386 0.02778 C -0.50156 0.02199 -0.51945 0.01922 -0.53698 0.01274 C -0.53924 0.01204 -0.54132 0.01135 -0.54358 0.01065 C -0.54618 0.00996 -0.54896 0.00949 -0.55156 0.00857 C -0.55486 0.00741 -0.55799 0.00556 -0.56129 0.00417 C -0.56285 0.00348 -0.56615 0.00209 -0.56615 0.00209 C -0.57136 -0.00277 -0.57622 -0.00393 -0.58229 -0.00648 C -0.59236 -0.01574 -0.61181 -0.02199 -0.62413 -0.02592 C -0.63038 -0.03148 -0.63663 -0.03148 -0.64358 -0.03449 C -0.65365 -0.04398 -0.66893 -0.04629 -0.68056 -0.05185 C -0.68681 -0.05486 -0.69236 -0.06273 -0.69827 -0.06689 C -0.69983 -0.06967 -0.70104 -0.07314 -0.70313 -0.07546 C -0.70452 -0.07685 -0.7066 -0.07615 -0.70799 -0.07754 C -0.71163 -0.08125 -0.71441 -0.08611 -0.71771 -0.09051 C -0.72153 -0.0956 -0.73229 -0.09907 -0.73229 -0.09907 C -0.73768 -0.10416 -0.74306 -0.10902 -0.74827 -0.11412 C -0.75052 -0.1162 -0.75261 -0.11851 -0.75486 -0.1206 C -0.75643 -0.12199 -0.75955 -0.12476 -0.75955 -0.12476 C -0.76632 -0.13703 -0.77847 -0.14791 -0.78698 -0.15926 C -0.79445 -0.16921 -0.80035 -0.18148 -0.80799 -0.19143 C -0.81129 -0.21041 -0.82431 -0.22939 -0.83229 -0.24537 C -0.83733 -0.25555 -0.83403 -0.25185 -0.83698 -0.2625 C -0.84115 -0.27731 -0.84462 -0.29629 -0.85313 -0.30764 C -0.85538 -0.3162 -0.85625 -0.32476 -0.85799 -0.33356 C -0.85886 -0.33796 -0.86129 -0.34629 -0.86129 -0.34629 C -0.86459 -0.37314 -0.86493 -0.40162 -0.85955 -0.42801 C -0.85816 -0.43449 -0.85781 -0.44189 -0.85486 -0.44745 C -0.85261 -0.45185 -0.84827 -0.46041 -0.84827 -0.46041 C -0.84445 -0.47569 -0.84705 -0.46944 -0.84184 -0.47963 C -0.83959 -0.48912 -0.83507 -0.49351 -0.83056 -0.50115 C -0.82396 -0.5125 -0.81945 -0.52222 -0.81129 -0.53125 C -0.80452 -0.53865 -0.80504 -0.54282 -0.7967 -0.54861 C -0.79202 -0.56111 -0.79167 -0.55601 -0.78386 -0.56365 C -0.76667 -0.58032 -0.77674 -0.57314 -0.75955 -0.58287 C -0.75278 -0.59676 -0.76111 -0.5831 -0.75 -0.59143 C -0.74809 -0.59305 -0.74705 -0.59606 -0.74514 -0.59791 C -0.73785 -0.60486 -0.729 -0.60949 -0.72101 -0.61527 C -0.71597 -0.61898 -0.71059 -0.62245 -0.70643 -0.62801 C -0.70365 -0.63171 -0.70139 -0.63588 -0.69827 -0.63889 C -0.68993 -0.64652 -0.67813 -0.6493 -0.66927 -0.65601 C -0.65417 -0.66736 -0.63959 -0.67847 -0.62257 -0.68402 C -0.61337 -0.69143 -0.60382 -0.69676 -0.59358 -0.70115 C -0.58577 -0.7081 -0.57656 -0.7125 -0.56771 -0.7162 C -0.55834 -0.72476 -0.54705 -0.72685 -0.53698 -0.73356 C -0.50851 -0.75277 -0.47309 -0.75694 -0.44184 -0.75926 C -0.41927 -0.76088 -0.37413 -0.76365 -0.37413 -0.76365 C -0.33316 -0.76226 -0.29097 -0.76319 -0.25 -0.75717 C -0.2441 -0.75463 -0.23976 -0.75092 -0.23386 -0.74861 C -0.23056 -0.74722 -0.22743 -0.7456 -0.22413 -0.74421 C -0.22257 -0.74351 -0.21927 -0.74213 -0.21927 -0.74213 C -0.21354 -0.73703 -0.20799 -0.73634 -0.20156 -0.73356 C -0.19827 -0.73217 -0.19514 -0.73055 -0.19184 -0.72916 C -0.19028 -0.72847 -0.18698 -0.72708 -0.18698 -0.72708 C -0.18559 -0.72569 -0.18403 -0.72361 -0.18229 -0.72268 C -0.17813 -0.7206 -0.16927 -0.71851 -0.16927 -0.71851 C -0.16337 -0.71435 -0.16372 -0.71412 -0.15799 -0.71203 C -0.15365 -0.71041 -0.14514 -0.70764 -0.14514 -0.70764 C -0.13438 -0.69907 -0.12275 -0.69699 -0.11129 -0.69051 C -0.09896 -0.68356 -0.11111 -0.68842 -0.0967 -0.68194 C -0.09132 -0.67963 -0.08594 -0.67777 -0.08056 -0.67546 C -0.07743 -0.67407 -0.07101 -0.67106 -0.07101 -0.67106 C -0.06354 -0.66111 -0.06788 -0.66597 -0.05643 -0.65601 C -0.05486 -0.65463 -0.05156 -0.65185 -0.05156 -0.65185 C -0.04653 -0.64213 -0.03906 -0.63564 -0.03229 -0.62801 C -0.02639 -0.62129 -0.02118 -0.61203 -0.01615 -0.60439 C -0.01198 -0.59791 -0.00313 -0.58518 -0.00313 -0.58518 C 0.00017 -0.57592 0.0033 -0.57152 0.00816 -0.56365 C 0.01146 -0.55833 0.01649 -0.54328 0.01771 -0.53981 C 0.021 -0.53101 0.02569 -0.52291 0.02899 -0.51412 C 0.03229 -0.50555 0.03541 -0.49699 0.03871 -0.48842 C 0.04288 -0.47777 0.0434 -0.46597 0.04844 -0.45601 C 0.05052 -0.44745 0.05139 -0.43889 0.0533 -0.43032 C 0.05416 -0.42592 0.05642 -0.41736 0.05642 -0.41736 C 0.05833 -0.39861 0.06007 -0.38032 0.06128 -0.36134 C 0.06041 -0.28726 0.07239 -0.25092 0.04687 -0.20023 C 0.04201 -0.19051 0.03767 -0.16944 0.02899 -0.16574 C 0.0158 -0.14745 0.00278 -0.12222 -0.01615 -0.11412 C -0.01927 -0.10972 -0.02205 -0.10486 -0.0257 -0.10115 C -0.02795 -0.09907 -0.03021 -0.09699 -0.03229 -0.09467 C -0.04514 -0.07939 -0.03681 -0.08426 -0.0467 -0.07963 C -0.06424 -0.05995 -0.08368 -0.04467 -0.10486 -0.0324 C -0.1165 -0.02569 -0.11754 -0.02407 -0.12743 -0.01527 C -0.12934 -0.01365 -0.13177 -0.01412 -0.13386 -0.01296 C -0.14792 -0.00509 -0.15556 -0.00069 -0.17101 0.00209 C -0.20972 0.01922 -0.29028 0.01019 -0.31285 0.01065 C -0.32691 0.01274 -0.3408 0.01528 -0.35486 0.01713 C -0.37153 0.02246 -0.38941 0.02709 -0.40643 0.02986 C -0.41059 0.03195 -0.41302 0.03334 -0.41771 0.03426 C -0.4257 0.03588 -0.44184 0.03866 -0.44184 0.03866 C -0.46493 0.03797 -0.4882 0.03959 -0.51129 0.03635 C -0.51511 0.03588 -0.51771 0.03056 -0.52101 0.02778 C -0.53264 0.0176 -0.55104 0.00348 -0.56441 -0.00231 C -0.57222 -0.01273 -0.58299 -0.01412 -0.59358 -0.01736 C -0.60538 -0.02847 -0.62188 -0.0324 -0.63542 -0.03889 C -0.64132 -0.04166 -0.64549 -0.04699 -0.65156 -0.04953 C -0.65504 -0.05277 -0.65764 -0.05764 -0.66129 -0.06041 C -0.66424 -0.0625 -0.66788 -0.06273 -0.67101 -0.06458 C -0.67934 -0.06967 -0.68906 -0.07731 -0.6967 -0.08402 C -0.70486 -0.09143 -0.70834 -0.1037 -0.71771 -0.10764 C -0.72066 -0.1199 -0.71806 -0.1125 -0.729 -0.12708 C -0.74497 -0.14838 -0.72101 -0.12569 -0.73698 -0.13981 C -0.74896 -0.16342 -0.73108 -0.12986 -0.74514 -0.15069 C -0.76181 -0.17523 -0.74844 -0.1618 -0.75955 -0.17222 C -0.76945 -0.19166 -0.78281 -0.2074 -0.79358 -0.22592 C -0.80174 -0.24004 -0.80643 -0.25717 -0.81441 -0.27106 C -0.81736 -0.28194 -0.82066 -0.29189 -0.8257 -0.30115 C -0.82726 -0.30717 -0.82795 -0.31041 -0.83056 -0.3162 C -0.83247 -0.3206 -0.83698 -0.32916 -0.83698 -0.32916 C -0.83976 -0.34328 -0.84514 -0.35509 -0.85 -0.36782 C -0.854 -0.39606 -0.85295 -0.39074 -0.85156 -0.43449 C -0.82934 -0.43333 -0.81528 -0.43217 -0.79514 -0.42801 C -0.79358 -0.42731 -0.79184 -0.42685 -0.79028 -0.42592 C -0.78854 -0.42476 -0.78542 -0.42176 -0.78542 -0.42176 " pathEditMode="relative" ptsTypes="fffffffffffffffffffffffffffffffffffffffffffffffffffffffffffffffffffffffffffffffffffffffffffffffffffffffffffffffffffffffffffffffffffffffffffffffffffffffffffffA">
                                      <p:cBhvr>
                                        <p:cTn id="21" dur="5000" fill="hold"/>
                                        <p:tgtEl>
                                          <p:spTgt spid="594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78541 -0.42153 C -0.78646 -0.38958 -0.79357 -0.34514 -0.77882 -0.3162 C -0.77517 -0.30116 -0.77986 -0.31852 -0.77413 -0.30347 C -0.77152 -0.29653 -0.77083 -0.29051 -0.76753 -0.28403 C -0.76475 -0.27245 -0.75989 -0.26782 -0.75312 -0.26042 C -0.74791 -0.25463 -0.74566 -0.24815 -0.7401 -0.24306 C -0.73437 -0.23171 -0.73837 -0.23866 -0.72725 -0.22384 C -0.72587 -0.22199 -0.72552 -0.21898 -0.72413 -0.21736 C -0.72118 -0.21389 -0.71441 -0.2088 -0.71441 -0.2088 C -0.70972 -0.19977 -0.70295 -0.19421 -0.6967 -0.18727 C -0.68975 -0.1794 -0.68472 -0.17106 -0.67569 -0.16782 C -0.67257 -0.16481 -0.66215 -0.15394 -0.65955 -0.15278 C -0.65538 -0.15093 -0.65208 -0.15 -0.64826 -0.1463 C -0.64635 -0.14444 -0.64548 -0.1412 -0.6434 -0.13981 C -0.64045 -0.13773 -0.63368 -0.13565 -0.63368 -0.13565 C -0.62847 -0.13079 -0.62361 -0.12963 -0.61753 -0.12708 C -0.61232 -0.12222 -0.60694 -0.1206 -0.60139 -0.1162 C -0.59809 -0.11366 -0.59548 -0.1088 -0.59184 -0.10764 C -0.5875 -0.10625 -0.57882 -0.10347 -0.57882 -0.10347 C -0.56718 -0.09259 -0.55538 -0.08843 -0.54184 -0.08403 C -0.53055 -0.08032 -0.51944 -0.07384 -0.50798 -0.07106 C -0.49132 -0.06713 -0.47465 -0.06412 -0.45798 -0.06042 C -0.39566 -0.06111 -0.33316 -0.06111 -0.27083 -0.0625 C -0.26319 -0.06273 -0.25573 -0.06991 -0.24826 -0.07106 C -0.24027 -0.07222 -0.23212 -0.07245 -0.22413 -0.07315 C -0.20659 -0.08264 -0.22691 -0.07292 -0.19982 -0.07963 C -0.18871 -0.08264 -0.17673 -0.08796 -0.16597 -0.09259 C -0.15486 -0.10231 -0.15989 -0.09931 -0.15139 -0.10347 C -0.14566 -0.11111 -0.13646 -0.12037 -0.12882 -0.12269 C -0.11927 -0.14236 -0.10225 -0.15185 -0.08854 -0.16574 C -0.08385 -0.17523 -0.07552 -0.17685 -0.06927 -0.18519 C -0.06788 -0.18704 -0.06736 -0.18981 -0.06597 -0.19144 C -0.06302 -0.19491 -0.05625 -0.20023 -0.05625 -0.20023 C -0.04757 -0.21759 -0.06076 -0.19213 -0.0467 -0.21528 C -0.04201 -0.22315 -0.03784 -0.23241 -0.03368 -0.24097 C -0.03159 -0.24537 -0.02934 -0.24954 -0.02725 -0.25394 C -0.02621 -0.25602 -0.02413 -0.26042 -0.02413 -0.26042 C -0.02239 -0.26898 -0.02118 -0.27477 -0.01753 -0.28194 C -0.0151 -0.29491 -0.01267 -0.30787 -0.00955 -0.3206 C -0.0085 -0.325 -0.00625 -0.33356 -0.00625 -0.33356 C -0.00521 -0.34444 -0.00416 -0.35347 -0.00139 -0.36366 C 0.00174 -0.39375 -0.00121 -0.40509 -0.00798 -0.43032 C -0.00885 -0.44606 -0.00746 -0.47708 -0.01753 -0.49051 C -0.02222 -0.49676 -0.02205 -0.49306 -0.02725 -0.49699 C -0.04253 -0.50833 -0.03107 -0.5037 -0.0434 -0.50764 C -0.0467 -0.51042 -0.05104 -0.51181 -0.05312 -0.5162 C -0.05729 -0.52477 -0.05468 -0.5213 -0.06111 -0.52708 C -0.06736 -0.53935 -0.07934 -0.56944 -0.0901 -0.57431 C -0.09514 -0.58426 -0.10225 -0.58333 -0.11111 -0.58727 C -0.12396 -0.59306 -0.1368 -0.59884 -0.14982 -0.6044 C -0.15208 -0.60532 -0.15382 -0.6081 -0.15625 -0.6088 C -0.16093 -0.61019 -0.16597 -0.61019 -0.17083 -0.61088 C -0.18142 -0.61551 -0.19201 -0.61921 -0.20312 -0.62153 C -0.21267 -0.62616 -0.22257 -0.62824 -0.23212 -0.63241 C -0.24392 -0.64306 -0.2618 -0.64792 -0.27569 -0.65185 C -0.28715 -0.66157 -0.3026 -0.66389 -0.31597 -0.66458 C -0.34878 -0.66644 -0.38159 -0.66713 -0.41441 -0.66898 C -0.42795 -0.66875 -0.50868 -0.66875 -0.54184 -0.66458 C -0.55104 -0.66343 -0.56059 -0.65394 -0.56927 -0.64954 C -0.5842 -0.64213 -0.59948 -0.63241 -0.61441 -0.62593 C -0.61962 -0.6213 -0.62448 -0.61782 -0.63055 -0.61528 C -0.64409 -0.60278 -0.65902 -0.59352 -0.67239 -0.58079 C -0.68107 -0.57245 -0.68854 -0.56343 -0.69826 -0.55718 C -0.70225 -0.54884 -0.70885 -0.54074 -0.71597 -0.53773 C -0.72691 -0.52315 -0.71423 -0.53958 -0.72725 -0.52477 C -0.73229 -0.51921 -0.73472 -0.51273 -0.7401 -0.50764 C -0.74896 -0.49028 -0.76041 -0.47546 -0.76927 -0.4581 C -0.77187 -0.44769 -0.78212 -0.43032 -0.78212 -0.43032 C -0.78541 -0.41713 -0.78854 -0.40509 -0.7901 -0.39144 C -0.78958 -0.37523 -0.79114 -0.33264 -0.78368 -0.31204 C -0.77812 -0.29699 -0.77552 -0.29028 -0.76597 -0.27755 C -0.75972 -0.26921 -0.76545 -0.27245 -0.75955 -0.2625 C -0.75521 -0.25532 -0.74913 -0.25046 -0.74496 -0.24306 C -0.73698 -0.22917 -0.72847 -0.21875 -0.71927 -0.20648 C -0.71041 -0.19468 -0.70243 -0.17755 -0.6901 -0.17222 C -0.67795 -0.16088 -0.69271 -0.17361 -0.68055 -0.16574 C -0.67413 -0.16157 -0.66944 -0.15579 -0.66267 -0.15278 C -0.65972 -0.15023 -0.6559 -0.14931 -0.65312 -0.1463 C -0.64271 -0.13495 -0.66059 -0.14213 -0.6401 -0.13773 C -0.63333 -0.12824 -0.62396 -0.12153 -0.61441 -0.11852 C -0.5934 -0.1044 -0.57343 -0.09352 -0.54982 -0.09051 C -0.48784 -0.07245 -0.42257 -0.07801 -0.35955 -0.07546 C -0.3401 -0.07616 -0.32083 -0.07639 -0.30139 -0.07755 C -0.29427 -0.07801 -0.28385 -0.08449 -0.27725 -0.08611 C -0.26527 -0.08912 -0.25399 -0.09259 -0.24184 -0.09468 C -0.23038 -0.10023 -0.21666 -0.10139 -0.20468 -0.10347 C -0.18732 -0.11088 -0.17187 -0.11296 -0.15625 -0.12708 C -0.15521 -0.12917 -0.15468 -0.13218 -0.15312 -0.13356 C -0.15017 -0.13588 -0.1434 -0.13773 -0.1434 -0.13773 C -0.13524 -0.14583 -0.12916 -0.15718 -0.11927 -0.16134 C -0.10989 -0.17963 -0.12222 -0.1581 -0.11111 -0.17014 C -0.10972 -0.17176 -0.10937 -0.17454 -0.10798 -0.17639 C -0.10503 -0.18032 -0.10173 -0.18403 -0.09826 -0.18727 C -0.09531 -0.19005 -0.09149 -0.19097 -0.08854 -0.19375 C -0.07152 -0.21065 -0.08611 -0.20394 -0.07239 -0.2088 C -0.06996 -0.21898 -0.06215 -0.22338 -0.05625 -0.23032 C -0.03975 -0.25 -0.05277 -0.2375 -0.04184 -0.24745 C -0.0408 -0.25023 -0.03993 -0.25347 -0.03854 -0.25602 C -0.03715 -0.25856 -0.03489 -0.25995 -0.03368 -0.2625 C -0.03055 -0.26875 -0.02899 -0.27731 -0.02569 -0.28403 C -0.0243 -0.33773 -0.01232 -0.41921 -0.03368 -0.4669 C -0.03524 -0.47407 -0.03646 -0.48449 -0.0401 -0.49051 C -0.046 -0.50046 -0.05295 -0.50602 -0.05955 -0.51412 C -0.07413 -0.53171 -0.0651 -0.52662 -0.07569 -0.53125 C -0.08212 -0.54444 -0.09652 -0.55532 -0.10468 -0.56366 C -0.11111 -0.57014 -0.11684 -0.57593 -0.12413 -0.58079 C -0.13055 -0.58958 -0.13941 -0.59421 -0.14826 -0.59792 C -0.15555 -0.60532 -0.17465 -0.62477 -0.18212 -0.62801 C -0.18559 -0.6294 -0.18871 -0.63032 -0.19184 -0.63241 C -0.19514 -0.63449 -0.19809 -0.63727 -0.20139 -0.63889 C -0.20642 -0.6412 -0.21649 -0.64329 -0.22239 -0.64537 C -0.24305 -0.65231 -0.26093 -0.65625 -0.28212 -0.6581 C -0.31041 -0.67083 -0.36406 -0.67153 -0.3934 -0.67315 C -0.4526 -0.67199 -0.4868 -0.67245 -0.53698 -0.66458 C -0.55816 -0.65764 -0.57916 -0.65231 -0.59982 -0.64306 C -0.61059 -0.63819 -0.621 -0.63125 -0.63212 -0.62801 C -0.64409 -0.62014 -0.65538 -0.61574 -0.66753 -0.6088 C -0.67777 -0.60301 -0.68784 -0.59653 -0.69826 -0.59144 C -0.70677 -0.58218 -0.7158 -0.57662 -0.72569 -0.57014 C -0.72812 -0.56852 -0.72986 -0.56551 -0.73212 -0.56366 C -0.74201 -0.55602 -0.75191 -0.54907 -0.76111 -0.53981 C -0.76215 -0.53704 -0.76284 -0.5338 -0.76441 -0.53125 C -0.76562 -0.5294 -0.76823 -0.52917 -0.76927 -0.52708 C -0.77048 -0.52454 -0.76996 -0.5213 -0.77083 -0.51852 C -0.77257 -0.51319 -0.77534 -0.50856 -0.77725 -0.50347 C -0.77899 -0.49329 -0.7809 -0.48426 -0.78541 -0.47546 C -0.78593 -0.47338 -0.78646 -0.47106 -0.78698 -0.46898 C -0.7875 -0.4662 -0.78784 -0.46319 -0.78854 -0.46042 C -0.78958 -0.45602 -0.79184 -0.44745 -0.79184 -0.44745 C -0.78993 -0.3838 -0.79323 -0.40486 -0.78368 -0.37014 C -0.78021 -0.34097 -0.7835 -0.35208 -0.77725 -0.33565 C -0.77309 -0.3125 -0.77882 -0.34028 -0.77239 -0.3206 C -0.76701 -0.30417 -0.76649 -0.28634 -0.75625 -0.27315 C -0.75173 -0.26736 -0.74566 -0.26273 -0.74184 -0.25602 C -0.72621 -0.22917 -0.746 -0.25718 -0.72569 -0.23032 C -0.71614 -0.21782 -0.7085 -0.20023 -0.69496 -0.19583 C -0.6842 -0.18472 -0.68003 -0.17824 -0.66753 -0.17431 C -0.64618 -0.15602 -0.58281 -0.15787 -0.56597 -0.15718 C -0.55225 -0.15556 -0.54062 -0.15139 -0.52725 -0.14861 C -0.52239 -0.14421 -0.51736 -0.14259 -0.51267 -0.13773 C -0.50503 -0.13009 -0.50156 -0.12292 -0.4934 -0.1162 C -0.48784 -0.10532 -0.46475 -0.08634 -0.45468 -0.08194 C -0.43298 -0.06227 -0.41284 -0.0662 -0.38541 -0.06458 C -0.38003 -0.06458 -0.28819 -0.06319 -0.24982 -0.06898 C -0.23333 -0.07153 -0.21892 -0.0831 -0.20312 -0.08819 C -0.18837 -0.10162 -0.21128 -0.08148 -0.1901 -0.09699 C -0.17604 -0.10718 -0.16215 -0.11782 -0.1467 -0.12477 C -0.13611 -0.13519 -0.12465 -0.14514 -0.11267 -0.15278 C -0.10069 -0.16944 -0.11614 -0.14954 -0.10139 -0.16366 C -0.09375 -0.17083 -0.08628 -0.18333 -0.07725 -0.18727 C -0.07396 -0.20139 -0.07864 -0.18773 -0.07083 -0.19583 C -0.06927 -0.19745 -0.06875 -0.20023 -0.06753 -0.20231 C -0.06111 -0.21273 -0.05486 -0.22222 -0.0467 -0.23032 C -0.04253 -0.24606 -0.03437 -0.26157 -0.02725 -0.27546 C -0.0243 -0.2919 -0.01614 -0.30579 -0.01267 -0.32269 C -0.00833 -0.37037 -0.00989 -0.34676 -0.01267 -0.43889 C -0.01302 -0.45023 -0.01666 -0.45926 -0.02239 -0.4669 C -0.02257 -0.46759 -0.02448 -0.48171 -0.02569 -0.48403 C -0.02691 -0.48657 -0.02916 -0.48819 -0.03055 -0.49051 C -0.03402 -0.49653 -0.03698 -0.50324 -0.0401 -0.50972 C -0.04271 -0.51481 -0.04722 -0.51759 -0.04982 -0.52269 C -0.05399 -0.53102 -0.05885 -0.5412 -0.06597 -0.54421 C -0.07639 -0.55463 -0.08732 -0.56296 -0.09826 -0.57222 C -0.10399 -0.57708 -0.10972 -0.58356 -0.11597 -0.58727 C -0.13159 -0.5963 -0.11441 -0.58356 -0.12725 -0.59144 C -0.14288 -0.60116 -0.16319 -0.61481 -0.18055 -0.61736 C -0.18732 -0.61829 -0.22587 -0.62106 -0.23055 -0.62153 C -0.26562 -0.6206 -0.29566 -0.62245 -0.32882 -0.61528 C -0.34305 -0.60856 -0.36215 -0.59815 -0.37239 -0.58287 C -0.375 -0.57917 -0.37604 -0.57384 -0.37882 -0.57014 C -0.38316 -0.56458 -0.38402 -0.56389 -0.38698 -0.55718 C -0.39062 -0.54861 -0.39409 -0.54167 -0.39826 -0.53356 C -0.40052 -0.5294 -0.4026 -0.525 -0.40468 -0.5206 C -0.40573 -0.51852 -0.40798 -0.51412 -0.40798 -0.51412 C -0.40989 -0.50602 -0.4125 -0.49954 -0.41597 -0.49259 C -0.42291 -0.46551 -0.41979 -0.43958 -0.40468 -0.41944 C -0.40277 -0.41157 -0.39896 -0.4044 -0.39184 -0.4044 " pathEditMode="relative" ptsTypes="ffffffffffffffffffffffffffffffffffffffffffffffffffffffffffffffffffffffffffffffffffffffffffffffffffffffffffffffffffffffffffffffffffffffffffffffffffffffffffffffffffffffffffffffffA">
                                      <p:cBhvr>
                                        <p:cTn id="25" dur="5000" fill="hold"/>
                                        <p:tgtEl>
                                          <p:spTgt spid="594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9184 -0.4044 C -0.39045 -0.38981 -0.39011 -0.37569 -0.38386 -0.36343 C -0.38108 -0.35231 -0.37917 -0.34097 -0.37413 -0.33125 C -0.37274 -0.3213 -0.37205 -0.31574 -0.36771 -0.30764 C -0.36458 -0.29028 -0.35972 -0.27083 -0.34844 -0.26018 C -0.34097 -0.24537 -0.34983 -0.25995 -0.34045 -0.25162 C -0.33837 -0.25 -0.33715 -0.24699 -0.33542 -0.24514 C -0.33386 -0.24352 -0.33212 -0.24236 -0.33056 -0.24097 C -0.32708 -0.23333 -0.32413 -0.23079 -0.31771 -0.22801 C -0.31094 -0.21898 -0.30208 -0.21412 -0.29358 -0.20856 C -0.28872 -0.20532 -0.28403 -0.20093 -0.27917 -0.19792 C -0.25434 -0.18333 -0.22656 -0.17847 -0.2 -0.17639 C -0.18125 -0.17755 -0.16441 -0.17731 -0.1467 -0.18495 C -0.13524 -0.19514 -0.13993 -0.18981 -0.13229 -0.2 C -0.13056 -0.20648 -0.12743 -0.21944 -0.12743 -0.21944 C -0.12517 -0.24097 -0.12222 -0.26343 -0.11285 -0.28171 C -0.10747 -0.31134 -0.09826 -0.33981 -0.09514 -0.36991 C -0.09566 -0.39143 -0.09479 -0.41319 -0.0967 -0.43449 C -0.0967 -0.43542 -0.10886 -0.45671 -0.10972 -0.4581 C -0.11528 -0.46667 -0.12309 -0.47176 -0.12899 -0.47963 C -0.13889 -0.49282 -0.1507 -0.51435 -0.16441 -0.52037 C -0.17118 -0.52662 -0.17535 -0.52708 -0.18386 -0.52893 C -0.19011 -0.53333 -0.19636 -0.53518 -0.20313 -0.53773 C -0.20764 -0.53935 -0.21632 -0.5419 -0.21632 -0.5419 C -0.2849 -0.54028 -0.28264 -0.5463 -0.32274 -0.53333 C -0.32708 -0.53056 -0.33108 -0.52755 -0.33542 -0.52477 C -0.33889 -0.52245 -0.34514 -0.5162 -0.34514 -0.5162 C -0.35 -0.50671 -0.35642 -0.49977 -0.36129 -0.49028 C -0.36493 -0.47523 -0.37257 -0.46296 -0.37899 -0.44954 C -0.37986 -0.44768 -0.37986 -0.44514 -0.38056 -0.44306 C -0.38438 -0.43264 -0.39028 -0.41806 -0.39514 -0.40856 C -0.39757 -0.39861 -0.39913 -0.3912 -0.40313 -0.38287 C -0.40521 -0.37222 -0.40833 -0.36204 -0.41285 -0.35278 C -0.41493 -0.34143 -0.41858 -0.33148 -0.42101 -0.32037 C -0.42292 -0.31181 -0.42361 -0.30625 -0.42743 -0.29884 C -0.43403 -0.27199 -0.44601 -0.23727 -0.46771 -0.22801 C -0.47448 -0.22199 -0.48021 -0.21782 -0.48715 -0.21296 C -0.49011 -0.21088 -0.49375 -0.21065 -0.4967 -0.20856 C -0.50017 -0.20602 -0.50278 -0.20162 -0.50642 -0.2 C -0.50868 -0.19907 -0.51406 -0.19676 -0.51615 -0.1956 C -0.52222 -0.19213 -0.52743 -0.18958 -0.53386 -0.18704 C -0.53715 -0.18565 -0.54358 -0.18287 -0.54358 -0.18287 C -0.59826 -0.18495 -0.58299 -0.18079 -0.61285 -0.19352 C -0.61875 -0.20139 -0.62622 -0.20486 -0.63229 -0.21296 C -0.63854 -0.2213 -0.63941 -0.23241 -0.6467 -0.23866 C -0.64948 -0.24931 -0.65504 -0.25741 -0.65972 -0.26667 C -0.66233 -0.27176 -0.66927 -0.27963 -0.66927 -0.27963 C -0.67188 -0.28912 -0.6757 -0.29838 -0.67899 -0.30764 C -0.68507 -0.34907 -0.69115 -0.4 -0.67257 -0.43657 C -0.66945 -0.44954 -0.67326 -0.43681 -0.66441 -0.45162 C -0.65347 -0.46968 -0.66302 -0.46042 -0.65313 -0.46875 C -0.64774 -0.48356 -0.63941 -0.49838 -0.62899 -0.50764 C -0.62031 -0.525 -0.60243 -0.5331 -0.58872 -0.5419 C -0.58403 -0.54491 -0.57899 -0.5463 -0.57413 -0.54838 C -0.57257 -0.54907 -0.56927 -0.55046 -0.56927 -0.55046 C -0.55747 -0.54977 -0.54566 -0.55023 -0.53386 -0.54838 C -0.53195 -0.54815 -0.53073 -0.54491 -0.52899 -0.54398 C -0.52361 -0.54097 -0.51684 -0.54005 -0.51129 -0.53773 C -0.5059 -0.53565 -0.50052 -0.53333 -0.49514 -0.53125 C -0.49184 -0.52986 -0.48542 -0.52685 -0.48542 -0.52685 C -0.47899 -0.51829 -0.47118 -0.51343 -0.46441 -0.50532 C -0.45642 -0.49583 -0.44913 -0.48079 -0.44028 -0.47315 C -0.43646 -0.45741 -0.44201 -0.47569 -0.43386 -0.46227 C -0.43281 -0.46065 -0.43333 -0.45764 -0.43229 -0.45602 C -0.42899 -0.45046 -0.42396 -0.44676 -0.42101 -0.44097 C -0.41545 -0.43009 -0.41129 -0.41806 -0.40313 -0.41065 C -0.40017 -0.39861 -0.39549 -0.38704 -0.39028 -0.37639 C -0.3882 -0.36736 -0.38455 -0.3581 -0.38056 -0.35046 C -0.37691 -0.33056 -0.3816 -0.35347 -0.37587 -0.33333 C -0.37274 -0.32222 -0.37222 -0.31018 -0.36927 -0.29884 C -0.36754 -0.28542 -0.36441 -0.27315 -0.36129 -0.26018 C -0.36059 -0.25741 -0.36094 -0.25393 -0.35972 -0.25162 C -0.35764 -0.24768 -0.35 -0.23727 -0.34514 -0.23449 C -0.34201 -0.23264 -0.33837 -0.23264 -0.33542 -0.23009 C -0.32865 -0.22431 -0.32153 -0.22199 -0.31441 -0.21713 C -0.28837 -0.19954 -0.26823 -0.1956 -0.23889 -0.19143 C -0.21337 -0.19213 -0.18802 -0.19143 -0.16285 -0.19352 C -0.16007 -0.19375 -0.15469 -0.20301 -0.15313 -0.2044 C -0.14931 -0.20787 -0.14306 -0.21088 -0.13872 -0.21296 C -0.13038 -0.22407 -0.13594 -0.21806 -0.12101 -0.22801 C -0.11892 -0.2294 -0.11788 -0.23241 -0.11615 -0.23449 C -0.10695 -0.24491 -0.10052 -0.25764 -0.09184 -0.26875 C -0.08837 -0.27824 -0.08403 -0.28241 -0.08229 -0.29259 C -0.08368 -0.33981 -0.0849 -0.39051 -0.08715 -0.43866 C -0.0882 -0.4625 -0.08663 -0.47917 -0.10156 -0.49259 C -0.10608 -0.50116 -0.1125 -0.50301 -0.11927 -0.50764 C -0.13629 -0.51898 -0.15712 -0.51875 -0.17587 -0.52037 C -0.22882 -0.51921 -0.25365 -0.52546 -0.29514 -0.50764 C -0.30886 -0.49514 -0.32934 -0.49074 -0.34358 -0.47731 C -0.35278 -0.46875 -0.36024 -0.45972 -0.36927 -0.45162 C -0.37465 -0.44676 -0.37691 -0.4375 -0.38056 -0.43009 C -0.38715 -0.4169 -0.39254 -0.40301 -0.39844 -0.38935 C -0.40226 -0.38032 -0.40226 -0.37546 -0.40799 -0.36782 C -0.41528 -0.34051 -0.42396 -0.31134 -0.43715 -0.28819 C -0.44115 -0.27176 -0.43507 -0.29491 -0.44514 -0.26875 C -0.45226 -0.25046 -0.46163 -0.23102 -0.47743 -0.22593 C -0.48316 -0.21412 -0.48698 -0.21944 -0.49514 -0.20856 C -0.50156 -0.2 -0.49774 -0.20278 -0.50642 -0.2 C -0.50799 -0.19792 -0.5092 -0.19491 -0.51129 -0.19352 C -0.51424 -0.19143 -0.52101 -0.18935 -0.52101 -0.18935 C -0.5283 -0.18264 -0.53472 -0.18241 -0.54358 -0.18056 C -0.5717 -0.18194 -0.5934 -0.18241 -0.61927 -0.19352 C -0.62674 -0.20347 -0.63611 -0.20949 -0.64358 -0.21944 C -0.64757 -0.23032 -0.65295 -0.23958 -0.65799 -0.24954 C -0.65903 -0.25162 -0.66024 -0.25393 -0.66129 -0.25602 C -0.66233 -0.2581 -0.66441 -0.26227 -0.66441 -0.26227 C -0.66736 -0.27755 -0.67309 -0.29306 -0.68056 -0.30532 C -0.68368 -0.31713 -0.68837 -0.3294 -0.69358 -0.33981 C -0.6967 -0.35278 -0.69757 -0.36528 -0.7 -0.37847 C -0.69913 -0.40625 -0.69965 -0.45231 -0.68542 -0.47731 C -0.68264 -0.48912 -0.67934 -0.50509 -0.67257 -0.51389 C -0.67066 -0.51643 -0.66788 -0.51759 -0.66615 -0.52037 C -0.66042 -0.52893 -0.65695 -0.53958 -0.65156 -0.54838 C -0.64427 -0.56018 -0.63872 -0.57361 -0.62743 -0.57847 C -0.62101 -0.58426 -0.61372 -0.58588 -0.60642 -0.58935 C -0.5882 -0.58866 -0.56372 -0.59143 -0.54358 -0.58495 C -0.52309 -0.57824 -0.51701 -0.56713 -0.50156 -0.55046 C -0.48212 -0.52963 -0.46129 -0.5081 -0.44028 -0.49028 C -0.43247 -0.48356 -0.42691 -0.47361 -0.41927 -0.46667 C -0.41528 -0.45833 -0.41024 -0.44815 -0.40313 -0.44514 C -0.3974 -0.4294 -0.39271 -0.41227 -0.38542 -0.39792 C -0.38299 -0.38773 -0.37934 -0.37755 -0.37587 -0.36782 C -0.37205 -0.34375 -0.36615 -0.32037 -0.36129 -0.29676 C -0.35625 -0.27199 -0.35451 -0.24745 -0.34358 -0.22593 C -0.33958 -0.21806 -0.33038 -0.21481 -0.32413 -0.21065 C -0.3125 -0.20278 -0.30035 -0.19491 -0.28715 -0.19143 C -0.27379 -0.1794 -0.25434 -0.17662 -0.23889 -0.17431 C -0.21875 -0.175 -0.19879 -0.17292 -0.17899 -0.17639 C -0.17396 -0.17731 -0.17031 -0.18333 -0.16615 -0.18704 C -0.14809 -0.20255 -0.13785 -0.22106 -0.12587 -0.24514 C -0.11545 -0.2662 -0.1059 -0.28796 -0.0967 -0.30972 C -0.08646 -0.33356 -0.10365 -0.29838 -0.08715 -0.33125 C -0.08611 -0.33333 -0.08386 -0.33773 -0.08386 -0.33773 C -0.08177 -0.34583 -0.07899 -0.35301 -0.07743 -0.36134 C -0.07882 -0.38634 -0.0816 -0.40995 -0.08542 -0.43449 C -0.08785 -0.45046 -0.08958 -0.47106 -0.09514 -0.48611 C -0.10139 -0.50301 -0.12309 -0.52639 -0.13715 -0.53125 C -0.14497 -0.53819 -0.15226 -0.54097 -0.16129 -0.54398 C -0.16615 -0.5456 -0.17587 -0.54838 -0.17587 -0.54838 C -0.19757 -0.54768 -0.21875 -0.54768 -0.24028 -0.5463 C -0.25504 -0.54537 -0.26892 -0.53542 -0.28247 -0.52893 C -0.29254 -0.51898 -0.30764 -0.50833 -0.31927 -0.50324 C -0.32934 -0.49329 -0.3408 -0.48819 -0.35174 -0.47963 C -0.35972 -0.47315 -0.36563 -0.46366 -0.37413 -0.4581 C -0.3842 -0.43843 -0.36875 -0.46736 -0.38386 -0.44514 C -0.3875 -0.43981 -0.38976 -0.4331 -0.39358 -0.42801 C -0.39514 -0.42593 -0.39688 -0.42361 -0.39844 -0.42153 C -0.40382 -0.40671 -0.41007 -0.39398 -0.41441 -0.37847 C -0.42361 -0.34606 -0.42674 -0.30532 -0.43229 -0.27106 C -0.43507 -0.25417 -0.44132 -0.23773 -0.44844 -0.22361 C -0.44948 -0.22153 -0.44965 -0.21782 -0.45156 -0.21713 C -0.45486 -0.21574 -0.46129 -0.21296 -0.46129 -0.21296 C -0.46233 -0.21088 -0.46285 -0.2081 -0.46441 -0.20648 C -0.46701 -0.2037 -0.47986 -0.19861 -0.48386 -0.1956 C -0.48733 -0.19306 -0.49028 -0.18981 -0.49358 -0.18704 C -0.49636 -0.18449 -0.50313 -0.18287 -0.50313 -0.18287 C -0.51007 -0.17662 -0.51719 -0.17176 -0.52413 -0.16551 C -0.52604 -0.16389 -0.52847 -0.16412 -0.53056 -0.16343 C -0.53976 -0.15995 -0.54896 -0.15671 -0.55799 -0.15278 C -0.57465 -0.15347 -0.59132 -0.1537 -0.60799 -0.15486 C -0.6125 -0.15509 -0.61406 -0.15856 -0.61771 -0.16134 C -0.63872 -0.17708 -0.61615 -0.15787 -0.63715 -0.17639 C -0.64479 -0.1831 -0.64757 -0.19329 -0.65486 -0.2 C -0.66094 -0.21273 -0.6691 -0.22454 -0.67587 -0.23657 C -0.67743 -0.23935 -0.67899 -0.24236 -0.68056 -0.24514 C -0.68212 -0.24792 -0.68542 -0.2537 -0.68542 -0.2537 C -0.69184 -0.27755 -0.7 -0.30301 -0.70972 -0.32477 C -0.71285 -0.3419 -0.71337 -0.34884 -0.71441 -0.36991 C -0.71267 -0.42315 -0.71563 -0.40185 -0.70972 -0.43449 C -0.70781 -0.44468 -0.70208 -0.45324 -0.69844 -0.46227 C -0.68403 -0.49722 -0.66198 -0.51991 -0.63229 -0.52477 C -0.61406 -0.52384 -0.58629 -0.52361 -0.56615 -0.52037 C -0.5559 -0.51875 -0.53542 -0.51389 -0.53542 -0.51389 C -0.52917 -0.51134 -0.52396 -0.50579 -0.51771 -0.50324 C -0.51667 -0.50278 -0.50886 -0.49954 -0.50799 -0.49884 C -0.49931 -0.49236 -0.49184 -0.4838 -0.48229 -0.47963 C -0.48073 -0.47824 -0.47917 -0.47639 -0.47743 -0.47523 C -0.47587 -0.47431 -0.47413 -0.47431 -0.47257 -0.47315 C -0.4691 -0.4706 -0.46285 -0.46458 -0.46285 -0.46458 C -0.45868 -0.45602 -0.45122 -0.44931 -0.44514 -0.44306 C -0.44201 -0.43981 -0.43872 -0.43727 -0.43542 -0.43449 C -0.43386 -0.4331 -0.43056 -0.43009 -0.43056 -0.43009 C -0.42396 -0.41643 -0.41476 -0.40486 -0.40799 -0.39143 C -0.40521 -0.37639 -0.40174 -0.36134 -0.39358 -0.35046 C -0.39306 -0.34838 -0.39254 -0.34606 -0.39184 -0.34398 C -0.39097 -0.34167 -0.38941 -0.34005 -0.38872 -0.33773 C -0.38299 -0.3206 -0.38924 -0.32824 -0.38056 -0.32037 C -0.37691 -0.30486 -0.38212 -0.32361 -0.37413 -0.30764 C -0.36771 -0.29468 -0.37899 -0.30694 -0.36771 -0.29676 C -0.36476 -0.28426 -0.35278 -0.26852 -0.34514 -0.26018 C -0.33958 -0.25393 -0.33906 -0.24815 -0.33229 -0.24514 C -0.325 -0.23032 -0.33386 -0.24491 -0.32413 -0.23657 C -0.31198 -0.22593 -0.32604 -0.23287 -0.31441 -0.22801 C -0.30399 -0.21343 -0.31528 -0.22731 -0.30486 -0.21944 C -0.28611 -0.20532 -0.30434 -0.21458 -0.28542 -0.20648 C -0.2809 -0.20463 -0.27708 -0.19977 -0.27257 -0.19792 C -0.26354 -0.18958 -0.25104 -0.1875 -0.24028 -0.18287 C -0.20851 -0.18403 -0.19636 -0.18009 -0.17257 -0.18935 C -0.1658 -0.1919 -0.15781 -0.19329 -0.15156 -0.19792 C -0.14809 -0.20046 -0.14514 -0.2037 -0.14184 -0.20648 C -0.14028 -0.20787 -0.13715 -0.21065 -0.13715 -0.21065 C -0.13212 -0.2206 -0.12465 -0.22639 -0.11927 -0.23657 C -0.11701 -0.24074 -0.11493 -0.24514 -0.11285 -0.24954 C -0.11181 -0.25162 -0.10972 -0.25602 -0.10972 -0.25602 C -0.10764 -0.26597 -0.10573 -0.27639 -0.10313 -0.28611 C -0.10156 -0.31991 -0.09757 -0.35741 -0.10799 -0.38935 C -0.11129 -0.39954 -0.11771 -0.40486 -0.12101 -0.41505 C -0.12604 -0.43079 -0.12934 -0.44768 -0.13872 -0.46018 C -0.14392 -0.47407 -0.14965 -0.48981 -0.15799 -0.50116 C -0.16059 -0.50463 -0.17222 -0.51458 -0.17413 -0.5162 C -0.18038 -0.52153 -0.19115 -0.52176 -0.19861 -0.52477 C -0.24445 -0.52361 -0.27465 -0.52824 -0.31441 -0.51389 C -0.33038 -0.50046 -0.3092 -0.51759 -0.32413 -0.50764 C -0.32969 -0.50393 -0.33351 -0.49699 -0.33872 -0.49259 C -0.34636 -0.47893 -0.35139 -0.46597 -0.35799 -0.45162 C -0.36458 -0.4375 -0.3724 -0.42477 -0.37899 -0.41065 C -0.38455 -0.39861 -0.38733 -0.3875 -0.39358 -0.37639 C -0.39722 -0.35671 -0.39427 -0.36412 -0.4 -0.35278 C -0.40382 -0.33704 -0.40625 -0.31713 -0.41285 -0.30324 C -0.41337 -0.30046 -0.41354 -0.29745 -0.41441 -0.29468 C -0.41511 -0.29236 -0.41701 -0.29074 -0.41771 -0.28819 C -0.42136 -0.27546 -0.42031 -0.26898 -0.42587 -0.2581 C -0.42917 -0.24421 -0.44167 -0.22593 -0.45156 -0.21944 C -0.45451 -0.20694 -0.45052 -0.21759 -0.45972 -0.21065 C -0.47153 -0.20162 -0.47517 -0.19444 -0.48715 -0.18935 C -0.49653 -0.18056 -0.50816 -0.17986 -0.51927 -0.17639 C -0.55972 -0.17755 -0.59167 -0.17523 -0.62899 -0.18495 C -0.63333 -0.18773 -0.63837 -0.18889 -0.64184 -0.19352 C -0.64688 -0.20023 -0.65104 -0.20556 -0.65799 -0.20856 C -0.66233 -0.21296 -0.66667 -0.21736 -0.67101 -0.22153 C -0.67257 -0.22315 -0.67587 -0.22593 -0.67587 -0.22593 C -0.6809 -0.25393 -0.69497 -0.27546 -0.7 -0.30324 C -0.70208 -0.33148 -0.7066 -0.35556 -0.70972 -0.38287 C -0.70955 -0.39236 -0.71649 -0.46204 -0.70313 -0.48819 C -0.69948 -0.50324 -0.68941 -0.50995 -0.67899 -0.5162 C -0.6592 -0.52801 -0.6375 -0.53518 -0.61615 -0.53981 C -0.55712 -0.53843 -0.54358 -0.54005 -0.50156 -0.53333 C -0.49063 -0.5287 -0.50399 -0.53449 -0.48715 -0.52685 C -0.48559 -0.52616 -0.48229 -0.52477 -0.48229 -0.52477 C -0.47656 -0.51898 -0.47049 -0.51481 -0.46441 -0.50972 C -0.46337 -0.50764 -0.46267 -0.50486 -0.46129 -0.50324 C -0.45833 -0.49977 -0.45156 -0.49468 -0.45156 -0.49468 C -0.44479 -0.47593 -0.43281 -0.46157 -0.42587 -0.44306 C -0.42101 -0.42986 -0.4158 -0.41667 -0.40972 -0.4044 C -0.4092 -0.40069 -0.40938 -0.39676 -0.40799 -0.39352 C -0.40538 -0.38727 -0.39844 -0.37639 -0.39844 -0.37639 C -0.39531 -0.36111 -0.38472 -0.3419 -0.37899 -0.32685 C -0.3757 -0.30486 -0.38038 -0.32755 -0.37101 -0.30532 C -0.36511 -0.29097 -0.37431 -0.30116 -0.36441 -0.29259 C -0.35781 -0.26505 -0.34271 -0.25671 -0.32899 -0.23866 C -0.32761 -0.23681 -0.32743 -0.2338 -0.32604 -0.23218 C -0.32188 -0.22801 -0.31719 -0.225 -0.31285 -0.22153 C -0.31094 -0.21991 -0.30972 -0.21713 -0.30816 -0.21505 C -0.30174 -0.20787 -0.29479 -0.20278 -0.28715 -0.19792 C -0.27951 -0.18773 -0.2684 -0.17986 -0.25799 -0.17639 C -0.25191 -0.17106 -0.24566 -0.16875 -0.23889 -0.16551 C -0.22049 -0.1669 -0.1974 -0.16643 -0.18056 -0.18056 C -0.16511 -0.19352 -0.15504 -0.2125 -0.14028 -0.22593 C -0.12951 -0.24745 -0.14705 -0.21458 -0.13056 -0.23657 C -0.12882 -0.23889 -0.12865 -0.24236 -0.12743 -0.24514 C -0.12396 -0.25324 -0.12066 -0.25972 -0.11615 -0.26667 C -0.11441 -0.26944 -0.11285 -0.27222 -0.11129 -0.27523 C -0.10903 -0.2794 -0.10486 -0.28819 -0.10486 -0.28819 C -0.10226 -0.30069 -0.1 -0.32685 -0.1 -0.32685 C -0.10052 -0.35486 -0.10052 -0.38264 -0.10156 -0.41065 C -0.10191 -0.42037 -0.10868 -0.43194 -0.11129 -0.44097 C -0.11424 -0.45116 -0.11649 -0.46181 -0.12101 -0.47106 C -0.12222 -0.47361 -0.12448 -0.475 -0.12587 -0.47731 C -0.14479 -0.50764 -0.1625 -0.52292 -0.19028 -0.53542 C -0.19705 -0.53843 -0.20417 -0.54514 -0.21129 -0.5463 C -0.21875 -0.54745 -0.22656 -0.54768 -0.23386 -0.54838 C -0.2533 -0.54676 -0.26962 -0.54491 -0.28715 -0.53542 C -0.29965 -0.51806 -0.28351 -0.53819 -0.29844 -0.52685 C -0.30035 -0.52546 -0.30139 -0.52222 -0.30313 -0.52037 C -0.30886 -0.51389 -0.31424 -0.50764 -0.32101 -0.50324 C -0.32986 -0.48495 -0.31597 -0.51273 -0.33229 -0.48819 C -0.3434 -0.47176 -0.33333 -0.47755 -0.34358 -0.47315 C -0.35017 -0.46157 -0.3592 -0.45417 -0.36615 -0.44306 C -0.37031 -0.43657 -0.37361 -0.42847 -0.37743 -0.42153 C -0.3875 -0.40347 -0.39826 -0.38518 -0.40642 -0.36551 C -0.41267 -0.35093 -0.4158 -0.33426 -0.41927 -0.31829 C -0.42257 -0.30347 -0.42865 -0.28981 -0.43229 -0.27523 C -0.43646 -0.25833 -0.44115 -0.23819 -0.45156 -0.22593 C -0.46094 -0.21481 -0.47344 -0.20509 -0.48542 -0.2 C -0.4941 -0.19213 -0.50365 -0.18657 -0.51285 -0.18056 C -0.51754 -0.17731 -0.51719 -0.17523 -0.52257 -0.17431 C -0.53386 -0.17245 -0.54514 -0.1713 -0.55642 -0.16991 C -0.57656 -0.17106 -0.59948 -0.16991 -0.61927 -0.17847 C -0.62656 -0.18495 -0.63264 -0.18843 -0.64028 -0.1956 C -0.64601 -0.20116 -0.64826 -0.21042 -0.65313 -0.21713 C -0.65538 -0.22546 -0.65972 -0.23102 -0.66285 -0.23866 C -0.67136 -0.25949 -0.66406 -0.24468 -0.67101 -0.2581 C -0.67344 -0.26806 -0.675 -0.27824 -0.67743 -0.28819 C -0.68021 -0.32222 -0.68021 -0.35231 -0.67899 -0.38704 C -0.67795 -0.41319 -0.67847 -0.43727 -0.66441 -0.45602 C -0.66198 -0.46551 -0.65938 -0.46343 -0.65313 -0.46875 C -0.64757 -0.48032 -0.63559 -0.48264 -0.62587 -0.48611 C -0.61007 -0.49954 -0.58542 -0.49745 -0.56771 -0.50116 C -0.53333 -0.50046 -0.49879 -0.50023 -0.46441 -0.49884 C -0.4559 -0.49861 -0.44688 -0.4963 -0.43872 -0.49259 C -0.43542 -0.4912 -0.42899 -0.48819 -0.42899 -0.48819 C -0.42743 -0.48681 -0.42587 -0.48495 -0.42413 -0.4838 C -0.42257 -0.48287 -0.42066 -0.4831 -0.41927 -0.48171 C -0.40886 -0.4706 -0.42361 -0.47847 -0.41129 -0.47315 C -0.41024 -0.47106 -0.40938 -0.46852 -0.40799 -0.46667 C -0.4066 -0.46481 -0.40434 -0.46412 -0.40313 -0.46227 C -0.39826 -0.45486 -0.39427 -0.44583 -0.39184 -0.43657 C -0.38889 -0.41227 -0.39028 -0.42801 -0.39028 -0.38935 " pathEditMode="relative" ptsTypes="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A">
                                      <p:cBhvr>
                                        <p:cTn id="29" dur="5000" fill="hold"/>
                                        <p:tgtEl>
                                          <p:spTgt spid="594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0"/>
                                        <p:tgtEl>
                                          <p:spTgt spid="59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0"/>
                                        <p:tgtEl>
                                          <p:spTgt spid="59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0"/>
                                        <p:tgtEl>
                                          <p:spTgt spid="59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9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п.38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№999 (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в,г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); 1003 (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в,г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); 1005(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в,г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447800"/>
            <a:ext cx="8250120" cy="4800600"/>
          </a:xfrm>
        </p:spPr>
        <p:txBody>
          <a:bodyPr>
            <a:normAutofit/>
          </a:bodyPr>
          <a:lstStyle/>
          <a:p>
            <a:pPr algn="ctr"/>
            <a:endParaRPr lang="ru-RU" sz="6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Спасибо за внимание !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Цель урока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Осуществить закрепление ранее сформированных навыков нахождения значений выражения.</a:t>
            </a:r>
          </a:p>
          <a:p>
            <a:pPr>
              <a:buFont typeface="Wingdings" pitchFamily="2" charset="2"/>
              <a:buChar char="ü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Продолжить упрощать выражения с помощью свойств степени</a:t>
            </a:r>
          </a:p>
          <a:p>
            <a:pPr>
              <a:buFont typeface="Wingdings" pitchFamily="2" charset="2"/>
              <a:buChar char="ü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Отработать навык самостоятельной работы.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404664"/>
            <a:ext cx="7992888" cy="604867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   «Пусть кто-нибудь попробует вычеркнуть из математики степени, и он увидит, что без них далеко не уедешь» М.В.Ломоносов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Давайте вспомним…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1.Определение степени с целым показателем.</a:t>
            </a:r>
          </a:p>
          <a:p>
            <a:pPr marL="514350" indent="-5143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2.Чему равна степень с нулевым показателем?</a:t>
            </a:r>
          </a:p>
          <a:p>
            <a:pPr marL="514350" indent="-5143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3.Имеет ли смысл выражение: 0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-5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marL="514350" indent="-5143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4.Представьте виде степени: </a:t>
            </a:r>
          </a:p>
          <a:p>
            <a:pPr marL="596646" indent="-51435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·a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б) (а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в) а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:а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г) а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а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Вычислите: 1,2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·1,2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= 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(-9)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(-9)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Давайте вспомним…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1.Определение степени с целым показателем.</a:t>
            </a:r>
          </a:p>
          <a:p>
            <a:pPr marL="514350" indent="-5143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2.Чему равна степень с нулевым показателем?</a:t>
            </a:r>
          </a:p>
          <a:p>
            <a:pPr marL="514350" indent="-5143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3.Имеет ли смысл выражение: 0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-5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marL="514350" indent="-5143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4.Представьте виде степени: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·a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 7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б) (а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30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в) а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:а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г) а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(а·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b)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а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Свойства степени с целым показателем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447800"/>
            <a:ext cx="8106104" cy="522156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Для каждого а   0, 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b  0 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и любых целых 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ru-RU" sz="3500" dirty="0" smtClean="0">
              <a:latin typeface="Times New Roman" pitchFamily="18" charset="0"/>
              <a:cs typeface="Times New Roman" pitchFamily="18" charset="0"/>
            </a:endParaRPr>
          </a:p>
          <a:p>
            <a:pPr marL="1225296" indent="-1143000">
              <a:buFont typeface="+mj-lt"/>
              <a:buAutoNum type="arabicPeriod"/>
            </a:pP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6000" baseline="30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6000" baseline="30000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=a </a:t>
            </a:r>
            <a:r>
              <a:rPr lang="en-US" sz="6000" baseline="30000" dirty="0" err="1" smtClean="0">
                <a:latin typeface="Times New Roman" pitchFamily="18" charset="0"/>
                <a:cs typeface="Times New Roman" pitchFamily="18" charset="0"/>
              </a:rPr>
              <a:t>n+m</a:t>
            </a:r>
            <a:endParaRPr lang="ru-RU" sz="6000" dirty="0" smtClean="0">
              <a:latin typeface="Times New Roman" pitchFamily="18" charset="0"/>
              <a:cs typeface="Times New Roman" pitchFamily="18" charset="0"/>
            </a:endParaRPr>
          </a:p>
          <a:p>
            <a:pPr marL="1225296" indent="-1143000">
              <a:buFont typeface="+mj-lt"/>
              <a:buAutoNum type="arabicPeriod"/>
            </a:pP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6000" baseline="30000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:a</a:t>
            </a:r>
            <a:r>
              <a:rPr lang="en-US" sz="6000" baseline="30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=a </a:t>
            </a:r>
            <a:r>
              <a:rPr lang="en-US" sz="6000" baseline="30000" dirty="0" smtClean="0">
                <a:latin typeface="Times New Roman" pitchFamily="18" charset="0"/>
                <a:cs typeface="Times New Roman" pitchFamily="18" charset="0"/>
              </a:rPr>
              <a:t>m-n</a:t>
            </a:r>
            <a:endParaRPr lang="ru-RU" sz="6000" dirty="0" smtClean="0">
              <a:latin typeface="Times New Roman" pitchFamily="18" charset="0"/>
              <a:cs typeface="Times New Roman" pitchFamily="18" charset="0"/>
            </a:endParaRPr>
          </a:p>
          <a:p>
            <a:pPr marL="1225296" indent="-1143000">
              <a:buFont typeface="+mj-lt"/>
              <a:buAutoNum type="arabicPeriod"/>
            </a:pP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(a</a:t>
            </a:r>
            <a:r>
              <a:rPr lang="en-US" sz="6000" baseline="300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6000" baseline="30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6000" baseline="30000" dirty="0" err="1" smtClean="0">
                <a:latin typeface="Times New Roman" pitchFamily="18" charset="0"/>
                <a:cs typeface="Times New Roman" pitchFamily="18" charset="0"/>
              </a:rPr>
              <a:t>mn</a:t>
            </a:r>
            <a:endParaRPr lang="ru-RU" sz="6000" dirty="0" smtClean="0">
              <a:latin typeface="Times New Roman" pitchFamily="18" charset="0"/>
              <a:cs typeface="Times New Roman" pitchFamily="18" charset="0"/>
            </a:endParaRPr>
          </a:p>
          <a:p>
            <a:pPr marL="1225296" indent="-1143000">
              <a:buFont typeface="+mj-lt"/>
              <a:buAutoNum type="arabicPeriod"/>
            </a:pP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6000" baseline="30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6000" baseline="30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6000" baseline="30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ru-RU" sz="6000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 marL="1225296" indent="-1143000">
              <a:buFont typeface="+mj-lt"/>
              <a:buAutoNum type="arabicPeriod"/>
            </a:pP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(a:b)</a:t>
            </a:r>
            <a:r>
              <a:rPr lang="en-US" sz="6000" baseline="30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5085184"/>
            <a:ext cx="648072" cy="1458162"/>
          </a:xfrm>
          <a:prstGeom prst="rect">
            <a:avLst/>
          </a:prstGeom>
          <a:noFill/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86" name="Picture 6" descr="D:\МАТЕМАТИКА\не равно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1412776"/>
            <a:ext cx="220267" cy="547442"/>
          </a:xfrm>
          <a:prstGeom prst="rect">
            <a:avLst/>
          </a:prstGeom>
          <a:noFill/>
        </p:spPr>
      </p:pic>
      <p:pic>
        <p:nvPicPr>
          <p:cNvPr id="10" name="Picture 6" descr="D:\МАТЕМАТИКА\не равно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1340768"/>
            <a:ext cx="220267" cy="547442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Примеры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Содержимое 2"/>
              <p:cNvSpPr>
                <a:spLocks noGrp="1"/>
              </p:cNvSpPr>
              <p:nvPr>
                <p:ph idx="1"/>
              </p:nvPr>
            </p:nvSpPr>
            <p:spPr>
              <a:xfrm>
                <a:off x="827584" y="1196752"/>
                <a:ext cx="8106104" cy="5256584"/>
              </a:xfrm>
            </p:spPr>
            <p:txBody>
              <a:bodyPr>
                <a:noAutofit/>
              </a:bodyPr>
              <a:lstStyle/>
              <a:p>
                <a:pPr marL="82296" indent="0">
                  <a:buNone/>
                </a:pPr>
                <a:r>
                  <a:rPr lang="ru-RU" sz="2000" dirty="0" smtClean="0">
                    <a:latin typeface="Times New Roman" pitchFamily="18" charset="0"/>
                    <a:cs typeface="Times New Roman" pitchFamily="18" charset="0"/>
                  </a:rPr>
                  <a:t>Найдите значение выражения:</a:t>
                </a:r>
              </a:p>
              <a:p>
                <a:r>
                  <a:rPr lang="ru-RU" sz="2000" dirty="0" smtClean="0">
                    <a:latin typeface="Times New Roman" pitchFamily="18" charset="0"/>
                    <a:cs typeface="Times New Roman" pitchFamily="18" charset="0"/>
                  </a:rPr>
                  <a:t>5</a:t>
                </a:r>
                <a:r>
                  <a:rPr lang="ru-RU" sz="2000" baseline="30000" dirty="0" smtClean="0">
                    <a:latin typeface="Times New Roman" pitchFamily="18" charset="0"/>
                    <a:cs typeface="Times New Roman" pitchFamily="18" charset="0"/>
                  </a:rPr>
                  <a:t>-10</a:t>
                </a:r>
                <a:r>
                  <a:rPr lang="ru-RU" sz="2000" dirty="0" smtClean="0">
                    <a:latin typeface="Times New Roman" pitchFamily="18" charset="0"/>
                    <a:cs typeface="Times New Roman" pitchFamily="18" charset="0"/>
                  </a:rPr>
                  <a:t>·5</a:t>
                </a:r>
                <a:r>
                  <a:rPr lang="ru-RU" sz="2000" baseline="30000" dirty="0" smtClean="0">
                    <a:latin typeface="Times New Roman" pitchFamily="18" charset="0"/>
                    <a:cs typeface="Times New Roman" pitchFamily="18" charset="0"/>
                  </a:rPr>
                  <a:t>12</a:t>
                </a:r>
                <a:r>
                  <a:rPr lang="ru-RU" sz="20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</a:p>
              <a:p>
                <a:pPr marL="82296" indent="0">
                  <a:buNone/>
                </a:pPr>
                <a:r>
                  <a:rPr lang="ru-RU" sz="2000" dirty="0" smtClean="0">
                    <a:solidFill>
                      <a:schemeClr val="accent3"/>
                    </a:solidFill>
                    <a:latin typeface="Times New Roman" pitchFamily="18" charset="0"/>
                    <a:cs typeface="Times New Roman" pitchFamily="18" charset="0"/>
                  </a:rPr>
                  <a:t>1.25       2.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25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chemeClr val="accent3"/>
                    </a:solidFill>
                    <a:latin typeface="Times New Roman" pitchFamily="18" charset="0"/>
                    <a:cs typeface="Times New Roman" pitchFamily="18" charset="0"/>
                  </a:rPr>
                  <a:t>          </a:t>
                </a:r>
                <a:r>
                  <a:rPr lang="ru-RU" sz="2000" dirty="0" smtClean="0">
                    <a:solidFill>
                      <a:schemeClr val="accent3"/>
                    </a:solidFill>
                    <a:latin typeface="Times New Roman" pitchFamily="18" charset="0"/>
                    <a:cs typeface="Times New Roman" pitchFamily="18" charset="0"/>
                  </a:rPr>
                  <a:t> 3.125      4.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125</m:t>
                        </m:r>
                      </m:den>
                    </m:f>
                  </m:oMath>
                </a14:m>
                <a:endParaRPr lang="ru-RU" sz="2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ru-RU" sz="2000" dirty="0" smtClean="0">
                    <a:latin typeface="Times New Roman" pitchFamily="18" charset="0"/>
                    <a:cs typeface="Times New Roman" pitchFamily="18" charset="0"/>
                  </a:rPr>
                  <a:t>(2÷2</a:t>
                </a:r>
                <a:r>
                  <a:rPr lang="ru-RU" sz="2000" baseline="300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ru-RU" sz="2000" dirty="0" smtClean="0"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ru-RU" sz="2000" baseline="30000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ru-RU" sz="2000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</a:p>
              <a:p>
                <a:pPr marL="82296" indent="0">
                  <a:buNone/>
                </a:pPr>
                <a:r>
                  <a:rPr lang="ru-RU" sz="2000" dirty="0" smtClean="0">
                    <a:solidFill>
                      <a:schemeClr val="accent3"/>
                    </a:solidFill>
                    <a:latin typeface="Times New Roman" pitchFamily="18" charset="0"/>
                    <a:cs typeface="Times New Roman" pitchFamily="18" charset="0"/>
                  </a:rPr>
                  <a:t>1.2          2.4           3.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sz="2000" dirty="0" smtClean="0">
                    <a:solidFill>
                      <a:schemeClr val="accent3"/>
                    </a:solidFill>
                    <a:latin typeface="Times New Roman" pitchFamily="18" charset="0"/>
                    <a:cs typeface="Times New Roman" pitchFamily="18" charset="0"/>
                  </a:rPr>
                  <a:t>       4.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 dirty="0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b="0" i="1" dirty="0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dirty="0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ru-RU" sz="2000" dirty="0" smtClean="0">
                    <a:solidFill>
                      <a:schemeClr val="accent3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r>
                  <a:rPr lang="ru-RU" sz="2000" dirty="0" smtClean="0">
                    <a:latin typeface="Times New Roman" pitchFamily="18" charset="0"/>
                    <a:cs typeface="Times New Roman" pitchFamily="18" charset="0"/>
                  </a:rPr>
                  <a:t>(2</a:t>
                </a:r>
                <a:r>
                  <a:rPr lang="ru-RU" sz="2000" baseline="30000" dirty="0" smtClean="0">
                    <a:latin typeface="Times New Roman" pitchFamily="18" charset="0"/>
                    <a:cs typeface="Times New Roman" pitchFamily="18" charset="0"/>
                  </a:rPr>
                  <a:t>-3</a:t>
                </a:r>
                <a:r>
                  <a:rPr lang="ru-RU" sz="2000" dirty="0" smtClean="0"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ru-RU" sz="2000" baseline="30000" dirty="0" smtClean="0">
                    <a:latin typeface="Times New Roman" pitchFamily="18" charset="0"/>
                    <a:cs typeface="Times New Roman" pitchFamily="18" charset="0"/>
                  </a:rPr>
                  <a:t>-2</a:t>
                </a:r>
                <a:r>
                  <a:rPr lang="ru-RU" sz="2000" dirty="0" smtClean="0">
                    <a:latin typeface="Times New Roman" pitchFamily="18" charset="0"/>
                    <a:cs typeface="Times New Roman" pitchFamily="18" charset="0"/>
                  </a:rPr>
                  <a:t>·2</a:t>
                </a:r>
                <a:r>
                  <a:rPr lang="ru-RU" sz="2000" baseline="30000" dirty="0" smtClean="0">
                    <a:latin typeface="Times New Roman" pitchFamily="18" charset="0"/>
                    <a:cs typeface="Times New Roman" pitchFamily="18" charset="0"/>
                  </a:rPr>
                  <a:t>-5 </a:t>
                </a:r>
                <a:r>
                  <a:rPr lang="ru-RU" sz="2000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</a:p>
              <a:p>
                <a:pPr marL="82296" indent="0">
                  <a:buNone/>
                </a:pPr>
                <a:r>
                  <a:rPr lang="ru-RU" sz="2000" dirty="0" smtClean="0">
                    <a:solidFill>
                      <a:schemeClr val="accent3"/>
                    </a:solidFill>
                    <a:latin typeface="Times New Roman" pitchFamily="18" charset="0"/>
                    <a:cs typeface="Times New Roman" pitchFamily="18" charset="0"/>
                  </a:rPr>
                  <a:t>1.1          2.2            3.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sz="2000" dirty="0" smtClean="0">
                    <a:solidFill>
                      <a:schemeClr val="accent3"/>
                    </a:solidFill>
                    <a:latin typeface="Times New Roman" pitchFamily="18" charset="0"/>
                    <a:cs typeface="Times New Roman" pitchFamily="18" charset="0"/>
                  </a:rPr>
                  <a:t>       4.-2 </a:t>
                </a:r>
              </a:p>
              <a:p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(5</a:t>
                </a:r>
                <a:r>
                  <a:rPr lang="en-US" sz="2000" baseline="30000" dirty="0" smtClean="0">
                    <a:latin typeface="Times New Roman" pitchFamily="18" charset="0"/>
                    <a:cs typeface="Times New Roman" pitchFamily="18" charset="0"/>
                  </a:rPr>
                  <a:t>-3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·5</a:t>
                </a:r>
                <a:r>
                  <a:rPr lang="en-US" sz="2000" baseline="30000" dirty="0" smtClean="0">
                    <a:latin typeface="Times New Roman" pitchFamily="18" charset="0"/>
                    <a:cs typeface="Times New Roman" pitchFamily="18" charset="0"/>
                  </a:rPr>
                  <a:t>-1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ru-RU" sz="2000" dirty="0" smtClean="0">
                    <a:latin typeface="Times New Roman" pitchFamily="18" charset="0"/>
                    <a:cs typeface="Times New Roman" pitchFamily="18" charset="0"/>
                  </a:rPr>
                  <a:t>:5</a:t>
                </a:r>
                <a:r>
                  <a:rPr lang="ru-RU" sz="2000" baseline="30000" dirty="0" smtClean="0">
                    <a:latin typeface="Times New Roman" pitchFamily="18" charset="0"/>
                    <a:cs typeface="Times New Roman" pitchFamily="18" charset="0"/>
                  </a:rPr>
                  <a:t>-6</a:t>
                </a:r>
                <a:r>
                  <a:rPr lang="ru-RU" sz="2000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</a:p>
              <a:p>
                <a:pPr marL="82296" indent="0">
                  <a:buNone/>
                </a:pPr>
                <a:r>
                  <a:rPr lang="ru-RU" sz="2000" dirty="0" smtClean="0">
                    <a:solidFill>
                      <a:schemeClr val="accent3"/>
                    </a:solidFill>
                    <a:latin typeface="Times New Roman" pitchFamily="18" charset="0"/>
                    <a:cs typeface="Times New Roman" pitchFamily="18" charset="0"/>
                  </a:rPr>
                  <a:t>1.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25</m:t>
                        </m:r>
                      </m:den>
                    </m:f>
                  </m:oMath>
                </a14:m>
                <a:r>
                  <a:rPr lang="ru-RU" sz="2000" dirty="0" smtClean="0">
                    <a:solidFill>
                      <a:schemeClr val="accent3"/>
                    </a:solidFill>
                    <a:latin typeface="Times New Roman" pitchFamily="18" charset="0"/>
                    <a:cs typeface="Times New Roman" pitchFamily="18" charset="0"/>
                  </a:rPr>
                  <a:t>      2.25         3.125       4.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125</m:t>
                        </m:r>
                      </m:den>
                    </m:f>
                  </m:oMath>
                </a14:m>
                <a:endParaRPr lang="ru-RU" sz="2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82296" indent="0">
                  <a:buNone/>
                </a:pPr>
                <a:r>
                  <a:rPr lang="ru-RU" sz="2000" dirty="0" smtClean="0">
                    <a:latin typeface="Times New Roman" pitchFamily="18" charset="0"/>
                    <a:cs typeface="Times New Roman" pitchFamily="18" charset="0"/>
                  </a:rPr>
                  <a:t>Упростите выражение:</a:t>
                </a:r>
              </a:p>
              <a:p>
                <a:r>
                  <a:rPr lang="ru-RU" sz="2000" dirty="0" smtClean="0">
                    <a:latin typeface="Times New Roman" pitchFamily="18" charset="0"/>
                    <a:cs typeface="Times New Roman" pitchFamily="18" charset="0"/>
                  </a:rPr>
                  <a:t>(2а</a:t>
                </a:r>
                <a:r>
                  <a:rPr lang="ru-RU" sz="2000" baseline="30000" dirty="0" smtClean="0">
                    <a:latin typeface="Times New Roman" pitchFamily="18" charset="0"/>
                    <a:cs typeface="Times New Roman" pitchFamily="18" charset="0"/>
                  </a:rPr>
                  <a:t>5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b</a:t>
                </a:r>
                <a:r>
                  <a:rPr lang="ru-RU" sz="2000" baseline="30000" dirty="0" smtClean="0">
                    <a:latin typeface="Times New Roman" pitchFamily="18" charset="0"/>
                    <a:cs typeface="Times New Roman" pitchFamily="18" charset="0"/>
                  </a:rPr>
                  <a:t>-4</a:t>
                </a:r>
                <a:r>
                  <a:rPr lang="ru-RU" sz="2000" dirty="0" smtClean="0"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ru-RU" sz="2000" baseline="30000" dirty="0" smtClean="0">
                    <a:latin typeface="Times New Roman" pitchFamily="18" charset="0"/>
                    <a:cs typeface="Times New Roman" pitchFamily="18" charset="0"/>
                  </a:rPr>
                  <a:t>-2</a:t>
                </a:r>
                <a:r>
                  <a:rPr lang="ru-RU" sz="2000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</a:p>
              <a:p>
                <a:pPr marL="82296" indent="0">
                  <a:buNone/>
                </a:pPr>
                <a:r>
                  <a:rPr lang="ru-RU" sz="2000" dirty="0">
                    <a:solidFill>
                      <a:schemeClr val="accent3"/>
                    </a:solidFill>
                    <a:latin typeface="Times New Roman" pitchFamily="18" charset="0"/>
                    <a:cs typeface="Times New Roman" pitchFamily="18" charset="0"/>
                  </a:rPr>
                  <a:t>1.1/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solidFill>
                              <a:schemeClr val="accent3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ru-RU" sz="2000" i="1">
                            <a:solidFill>
                              <a:schemeClr val="accent3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4</m:t>
                        </m:r>
                        <m:r>
                          <a:rPr lang="en-US" sz="2000" i="1">
                            <a:solidFill>
                              <a:schemeClr val="accent3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2000" i="1">
                            <a:solidFill>
                              <a:schemeClr val="accent3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−10</m:t>
                        </m:r>
                      </m:sup>
                    </m:sSup>
                    <m:sSup>
                      <m:sSupPr>
                        <m:ctrlPr>
                          <a:rPr lang="en-US" sz="2000" i="1">
                            <a:solidFill>
                              <a:schemeClr val="accent3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solidFill>
                              <a:schemeClr val="accent3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2000" i="1">
                            <a:solidFill>
                              <a:schemeClr val="accent3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8</m:t>
                        </m:r>
                      </m:sup>
                    </m:sSup>
                  </m:oMath>
                </a14:m>
                <a:r>
                  <a:rPr lang="en-US" sz="2000" dirty="0">
                    <a:solidFill>
                      <a:schemeClr val="accent3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       2.4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dirty="0">
                            <a:solidFill>
                              <a:schemeClr val="accent3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000" i="1" dirty="0">
                            <a:solidFill>
                              <a:schemeClr val="accent3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2000" i="1" dirty="0">
                            <a:solidFill>
                              <a:schemeClr val="accent3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10</m:t>
                        </m:r>
                      </m:sup>
                    </m:sSup>
                    <m:sSup>
                      <m:sSupPr>
                        <m:ctrlPr>
                          <a:rPr lang="en-US" sz="2000" i="1" dirty="0">
                            <a:solidFill>
                              <a:schemeClr val="accent3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000" i="1" dirty="0">
                            <a:solidFill>
                              <a:schemeClr val="accent3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2000" i="1" dirty="0">
                            <a:solidFill>
                              <a:schemeClr val="accent3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sz="2000" dirty="0">
                    <a:solidFill>
                      <a:schemeClr val="accent3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  3.2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dirty="0">
                            <a:solidFill>
                              <a:schemeClr val="accent3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000" i="1" dirty="0">
                            <a:solidFill>
                              <a:schemeClr val="accent3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2000" i="1" dirty="0">
                            <a:solidFill>
                              <a:schemeClr val="accent3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−10</m:t>
                        </m:r>
                      </m:sup>
                    </m:sSup>
                    <m:sSup>
                      <m:sSupPr>
                        <m:ctrlPr>
                          <a:rPr lang="en-US" sz="2000" i="1" dirty="0">
                            <a:solidFill>
                              <a:schemeClr val="accent3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000" i="1" dirty="0">
                            <a:solidFill>
                              <a:schemeClr val="accent3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2000" i="1" dirty="0">
                            <a:solidFill>
                              <a:schemeClr val="accent3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−8</m:t>
                        </m:r>
                      </m:sup>
                    </m:sSup>
                  </m:oMath>
                </a14:m>
                <a:r>
                  <a:rPr lang="en-US" sz="2000" dirty="0">
                    <a:solidFill>
                      <a:schemeClr val="accent3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 4.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dirty="0">
                            <a:solidFill>
                              <a:schemeClr val="accent3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i="1" dirty="0">
                            <a:solidFill>
                              <a:schemeClr val="accent3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i="1" dirty="0">
                            <a:solidFill>
                              <a:schemeClr val="accent3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sz="2000" i="1" dirty="0">
                            <a:solidFill>
                              <a:schemeClr val="accent3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000" i="1" dirty="0">
                            <a:solidFill>
                              <a:schemeClr val="accent3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2000" i="1" dirty="0">
                            <a:solidFill>
                              <a:schemeClr val="accent3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5</m:t>
                        </m:r>
                      </m:sup>
                    </m:sSup>
                    <m:sSup>
                      <m:sSupPr>
                        <m:ctrlPr>
                          <a:rPr lang="en-US" sz="2000" i="1" dirty="0">
                            <a:solidFill>
                              <a:schemeClr val="accent3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000" i="1" dirty="0">
                            <a:solidFill>
                              <a:schemeClr val="accent3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2000" i="1" dirty="0">
                            <a:solidFill>
                              <a:schemeClr val="accent3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4</m:t>
                        </m:r>
                      </m:sup>
                    </m:sSup>
                  </m:oMath>
                </a14:m>
                <a:endParaRPr lang="ru-RU" sz="2000" dirty="0">
                  <a:solidFill>
                    <a:schemeClr val="accent3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pPr marL="82296" indent="0">
                  <a:buNone/>
                </a:pPr>
                <a:endParaRPr lang="ru-RU" sz="2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buNone/>
                </a:pPr>
                <a:r>
                  <a:rPr lang="ru-RU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sz="2000" dirty="0">
                  <a:solidFill>
                    <a:schemeClr val="accent3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Содержимое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7584" y="1196752"/>
                <a:ext cx="8106104" cy="5256584"/>
              </a:xfrm>
              <a:blipFill rotWithShape="0">
                <a:blip r:embed="rId2"/>
                <a:stretch>
                  <a:fillRect t="-579" b="-8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Примеры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547664" y="1268760"/>
                <a:ext cx="3752246" cy="48397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571500" indent="-571500">
                  <a:buFont typeface="Arial" panose="020B0604020202020204" pitchFamily="34" charset="0"/>
                  <a:buChar char="•"/>
                </a:pPr>
                <a:r>
                  <a:rPr lang="ru-RU" sz="4400" dirty="0" smtClean="0"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ru-RU" sz="4400" baseline="30000" dirty="0" smtClean="0">
                    <a:latin typeface="Times New Roman" pitchFamily="18" charset="0"/>
                    <a:cs typeface="Times New Roman" pitchFamily="18" charset="0"/>
                  </a:rPr>
                  <a:t>-3</a:t>
                </a:r>
                <a:r>
                  <a:rPr lang="ru-RU" sz="4400" dirty="0" smtClean="0">
                    <a:latin typeface="Times New Roman" pitchFamily="18" charset="0"/>
                    <a:cs typeface="Times New Roman" pitchFamily="18" charset="0"/>
                  </a:rPr>
                  <a:t>·а</a:t>
                </a:r>
                <a:r>
                  <a:rPr lang="ru-RU" sz="4400" baseline="30000" dirty="0" smtClean="0"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  <a:p>
                <a:pPr marL="571500" indent="-571500">
                  <a:buFont typeface="Arial" panose="020B0604020202020204" pitchFamily="34" charset="0"/>
                  <a:buChar char="•"/>
                </a:pPr>
                <a:r>
                  <a:rPr lang="ru-RU" sz="4400" dirty="0"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ru-RU" sz="4400" baseline="30000" dirty="0">
                    <a:latin typeface="Times New Roman" pitchFamily="18" charset="0"/>
                    <a:cs typeface="Times New Roman" pitchFamily="18" charset="0"/>
                  </a:rPr>
                  <a:t>-5</a:t>
                </a:r>
                <a:r>
                  <a:rPr lang="ru-RU" sz="4400" dirty="0">
                    <a:latin typeface="Times New Roman" pitchFamily="18" charset="0"/>
                    <a:cs typeface="Times New Roman" pitchFamily="18" charset="0"/>
                  </a:rPr>
                  <a:t>: а </a:t>
                </a:r>
                <a:r>
                  <a:rPr lang="ru-RU" sz="4400" baseline="30000" dirty="0" smtClean="0">
                    <a:latin typeface="Times New Roman" pitchFamily="18" charset="0"/>
                    <a:cs typeface="Times New Roman" pitchFamily="18" charset="0"/>
                  </a:rPr>
                  <a:t>7</a:t>
                </a:r>
              </a:p>
              <a:p>
                <a:pPr marL="571500" indent="-571500">
                  <a:buFont typeface="Arial" panose="020B0604020202020204" pitchFamily="34" charset="0"/>
                  <a:buChar char="•"/>
                </a:pPr>
                <a:r>
                  <a:rPr lang="ru-RU" sz="4400" dirty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ru-RU" sz="4400" dirty="0" smtClean="0"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ru-RU" sz="4400" baseline="30000" dirty="0" smtClean="0">
                    <a:latin typeface="Times New Roman" pitchFamily="18" charset="0"/>
                    <a:cs typeface="Times New Roman" pitchFamily="18" charset="0"/>
                  </a:rPr>
                  <a:t>4</a:t>
                </a:r>
                <a:r>
                  <a:rPr lang="ru-RU" sz="4400" dirty="0" smtClean="0"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ru-RU" sz="4400" baseline="30000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  <a:p>
                <a:pPr marL="571500" indent="-571500">
                  <a:buFont typeface="Arial" panose="020B0604020202020204" pitchFamily="34" charset="0"/>
                  <a:buChar char="•"/>
                </a:pPr>
                <a:r>
                  <a:rPr lang="ru-RU" sz="4400" dirty="0">
                    <a:latin typeface="Times New Roman" pitchFamily="18" charset="0"/>
                    <a:cs typeface="Times New Roman" pitchFamily="18" charset="0"/>
                  </a:rPr>
                  <a:t>(2</a:t>
                </a:r>
                <a:r>
                  <a:rPr lang="ru-RU" sz="4400" baseline="30000" dirty="0">
                    <a:latin typeface="Times New Roman" pitchFamily="18" charset="0"/>
                    <a:cs typeface="Times New Roman" pitchFamily="18" charset="0"/>
                  </a:rPr>
                  <a:t>-3</a:t>
                </a:r>
                <a:r>
                  <a:rPr lang="ru-RU" sz="4400" dirty="0"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ru-RU" sz="4400" baseline="30000" dirty="0">
                    <a:latin typeface="Times New Roman" pitchFamily="18" charset="0"/>
                    <a:cs typeface="Times New Roman" pitchFamily="18" charset="0"/>
                  </a:rPr>
                  <a:t>-</a:t>
                </a:r>
                <a:r>
                  <a:rPr lang="ru-RU" sz="4400" baseline="300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ru-RU" sz="4400" dirty="0" smtClean="0">
                    <a:latin typeface="Times New Roman" pitchFamily="18" charset="0"/>
                    <a:cs typeface="Times New Roman" pitchFamily="18" charset="0"/>
                  </a:rPr>
                  <a:t>·2</a:t>
                </a:r>
                <a:r>
                  <a:rPr lang="ru-RU" sz="4400" baseline="30000" dirty="0" smtClean="0">
                    <a:latin typeface="Times New Roman" pitchFamily="18" charset="0"/>
                    <a:cs typeface="Times New Roman" pitchFamily="18" charset="0"/>
                  </a:rPr>
                  <a:t>-5</a:t>
                </a:r>
              </a:p>
              <a:p>
                <a:pPr marL="571500" indent="-571500">
                  <a:buFont typeface="Arial" panose="020B0604020202020204" pitchFamily="34" charset="0"/>
                  <a:buChar char="•"/>
                </a:pPr>
                <a:r>
                  <a:rPr lang="ru-RU" sz="4400" dirty="0">
                    <a:latin typeface="Times New Roman" pitchFamily="18" charset="0"/>
                    <a:cs typeface="Times New Roman" pitchFamily="18" charset="0"/>
                  </a:rPr>
                  <a:t>(а</a:t>
                </a:r>
                <a:r>
                  <a:rPr lang="en-US" sz="4400" dirty="0">
                    <a:latin typeface="Times New Roman" pitchFamily="18" charset="0"/>
                    <a:cs typeface="Times New Roman" pitchFamily="18" charset="0"/>
                  </a:rPr>
                  <a:t>b)</a:t>
                </a:r>
                <a:r>
                  <a:rPr lang="en-US" sz="4400" baseline="30000" dirty="0">
                    <a:latin typeface="Times New Roman" pitchFamily="18" charset="0"/>
                    <a:cs typeface="Times New Roman" pitchFamily="18" charset="0"/>
                  </a:rPr>
                  <a:t>-</a:t>
                </a:r>
                <a:r>
                  <a:rPr lang="en-US" sz="4400" baseline="300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ru-RU" sz="4400" baseline="30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571500" indent="-571500">
                  <a:buFont typeface="Arial" panose="020B0604020202020204" pitchFamily="34" charset="0"/>
                  <a:buChar char="•"/>
                </a:pPr>
                <a:r>
                  <a:rPr lang="en-US" sz="4400" dirty="0">
                    <a:latin typeface="Times New Roman" pitchFamily="18" charset="0"/>
                    <a:cs typeface="Times New Roman" pitchFamily="18" charset="0"/>
                  </a:rPr>
                  <a:t>(5</a:t>
                </a:r>
                <a:r>
                  <a:rPr lang="en-US" sz="4400" baseline="30000" dirty="0">
                    <a:latin typeface="Times New Roman" pitchFamily="18" charset="0"/>
                    <a:cs typeface="Times New Roman" pitchFamily="18" charset="0"/>
                  </a:rPr>
                  <a:t>-3</a:t>
                </a:r>
                <a:r>
                  <a:rPr lang="en-US" sz="4400" dirty="0">
                    <a:latin typeface="Times New Roman" pitchFamily="18" charset="0"/>
                    <a:cs typeface="Times New Roman" pitchFamily="18" charset="0"/>
                  </a:rPr>
                  <a:t>·5</a:t>
                </a:r>
                <a:r>
                  <a:rPr lang="en-US" sz="4400" baseline="30000" dirty="0">
                    <a:latin typeface="Times New Roman" pitchFamily="18" charset="0"/>
                    <a:cs typeface="Times New Roman" pitchFamily="18" charset="0"/>
                  </a:rPr>
                  <a:t>-1</a:t>
                </a:r>
                <a:r>
                  <a:rPr lang="en-US" sz="4400" dirty="0"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ru-RU" sz="4400" dirty="0">
                    <a:latin typeface="Times New Roman" pitchFamily="18" charset="0"/>
                    <a:cs typeface="Times New Roman" pitchFamily="18" charset="0"/>
                  </a:rPr>
                  <a:t>:</a:t>
                </a:r>
                <a:r>
                  <a:rPr lang="ru-RU" sz="4400" dirty="0" smtClean="0">
                    <a:latin typeface="Times New Roman" pitchFamily="18" charset="0"/>
                    <a:cs typeface="Times New Roman" pitchFamily="18" charset="0"/>
                  </a:rPr>
                  <a:t>5</a:t>
                </a:r>
                <a:r>
                  <a:rPr lang="ru-RU" sz="4400" baseline="30000" dirty="0" smtClean="0">
                    <a:latin typeface="Times New Roman" pitchFamily="18" charset="0"/>
                    <a:cs typeface="Times New Roman" pitchFamily="18" charset="0"/>
                  </a:rPr>
                  <a:t>-6</a:t>
                </a:r>
                <a:endParaRPr lang="en-US" sz="4400" baseline="30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571500" indent="-571500">
                  <a:buFont typeface="Arial" panose="020B0604020202020204" pitchFamily="34" charset="0"/>
                  <a:buChar char="•"/>
                </a:pPr>
                <a:r>
                  <a:rPr lang="en-US" sz="4400" dirty="0" smtClean="0">
                    <a:latin typeface="Times New Roman" pitchFamily="18" charset="0"/>
                    <a:cs typeface="Times New Roman" pitchFamily="18" charset="0"/>
                  </a:rPr>
                  <a:t>(2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5</m:t>
                        </m:r>
                      </m:sup>
                    </m:sSup>
                    <m:sSup>
                      <m:sSup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−4</m:t>
                        </m:r>
                      </m:sup>
                    </m:sSup>
                    <m:r>
                      <a:rPr lang="en-US" sz="44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) </m:t>
                    </m:r>
                    <m:sSup>
                      <m:sSupPr>
                        <m:ctrlPr>
                          <a:rPr lang="en-US" sz="4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 </m:t>
                        </m:r>
                      </m:e>
                      <m:sup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−2</m:t>
                        </m:r>
                      </m:sup>
                    </m:sSup>
                  </m:oMath>
                </a14:m>
                <a:endParaRPr lang="ru-RU" sz="4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1268760"/>
                <a:ext cx="3752246" cy="4839786"/>
              </a:xfrm>
              <a:prstGeom prst="rect">
                <a:avLst/>
              </a:prstGeom>
              <a:blipFill rotWithShape="0">
                <a:blip r:embed="rId2"/>
                <a:stretch>
                  <a:fillRect l="-6016" t="-2393" b="-49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942596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Примеры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Содержимое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r>
                  <a:rPr lang="ru-RU" sz="5200" dirty="0" smtClean="0"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ru-RU" sz="5200" baseline="30000" dirty="0" smtClean="0">
                    <a:latin typeface="Times New Roman" pitchFamily="18" charset="0"/>
                    <a:cs typeface="Times New Roman" pitchFamily="18" charset="0"/>
                  </a:rPr>
                  <a:t>-3</a:t>
                </a:r>
                <a:r>
                  <a:rPr lang="ru-RU" sz="5200" dirty="0" smtClean="0">
                    <a:latin typeface="Times New Roman" pitchFamily="18" charset="0"/>
                    <a:cs typeface="Times New Roman" pitchFamily="18" charset="0"/>
                  </a:rPr>
                  <a:t>·а</a:t>
                </a:r>
                <a:r>
                  <a:rPr lang="ru-RU" sz="5200" baseline="30000" dirty="0" smtClean="0">
                    <a:latin typeface="Times New Roman" pitchFamily="18" charset="0"/>
                    <a:cs typeface="Times New Roman" pitchFamily="18" charset="0"/>
                  </a:rPr>
                  <a:t>5</a:t>
                </a:r>
                <a:r>
                  <a:rPr lang="ru-RU" sz="5200" dirty="0" smtClean="0">
                    <a:latin typeface="Times New Roman" pitchFamily="18" charset="0"/>
                    <a:cs typeface="Times New Roman" pitchFamily="18" charset="0"/>
                  </a:rPr>
                  <a:t>= а </a:t>
                </a:r>
                <a:r>
                  <a:rPr lang="ru-RU" sz="5200" baseline="30000" dirty="0" smtClean="0">
                    <a:latin typeface="Times New Roman" pitchFamily="18" charset="0"/>
                    <a:cs typeface="Times New Roman" pitchFamily="18" charset="0"/>
                  </a:rPr>
                  <a:t>-3+5</a:t>
                </a:r>
                <a:r>
                  <a:rPr lang="ru-RU" sz="5200" dirty="0" smtClean="0">
                    <a:latin typeface="Times New Roman" pitchFamily="18" charset="0"/>
                    <a:cs typeface="Times New Roman" pitchFamily="18" charset="0"/>
                  </a:rPr>
                  <a:t>=а</a:t>
                </a:r>
                <a:r>
                  <a:rPr lang="ru-RU" sz="5200" baseline="300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ru-RU" sz="5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ru-RU" sz="5200" dirty="0" smtClean="0"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ru-RU" sz="5200" baseline="30000" dirty="0" smtClean="0">
                    <a:latin typeface="Times New Roman" pitchFamily="18" charset="0"/>
                    <a:cs typeface="Times New Roman" pitchFamily="18" charset="0"/>
                  </a:rPr>
                  <a:t>-5</a:t>
                </a:r>
                <a:r>
                  <a:rPr lang="ru-RU" sz="5200" dirty="0" smtClean="0">
                    <a:latin typeface="Times New Roman" pitchFamily="18" charset="0"/>
                    <a:cs typeface="Times New Roman" pitchFamily="18" charset="0"/>
                  </a:rPr>
                  <a:t>: а </a:t>
                </a:r>
                <a:r>
                  <a:rPr lang="ru-RU" sz="5200" baseline="30000" dirty="0" smtClean="0">
                    <a:latin typeface="Times New Roman" pitchFamily="18" charset="0"/>
                    <a:cs typeface="Times New Roman" pitchFamily="18" charset="0"/>
                  </a:rPr>
                  <a:t>7</a:t>
                </a:r>
                <a:r>
                  <a:rPr lang="ru-RU" sz="5200" dirty="0" smtClean="0">
                    <a:latin typeface="Times New Roman" pitchFamily="18" charset="0"/>
                    <a:cs typeface="Times New Roman" pitchFamily="18" charset="0"/>
                  </a:rPr>
                  <a:t> = а</a:t>
                </a:r>
                <a:r>
                  <a:rPr lang="ru-RU" sz="5200" baseline="30000" dirty="0" smtClean="0">
                    <a:latin typeface="Times New Roman" pitchFamily="18" charset="0"/>
                    <a:cs typeface="Times New Roman" pitchFamily="18" charset="0"/>
                  </a:rPr>
                  <a:t>-5-7</a:t>
                </a:r>
                <a:r>
                  <a:rPr lang="ru-RU" sz="5200" dirty="0" smtClean="0">
                    <a:latin typeface="Times New Roman" pitchFamily="18" charset="0"/>
                    <a:cs typeface="Times New Roman" pitchFamily="18" charset="0"/>
                  </a:rPr>
                  <a:t>=а</a:t>
                </a:r>
                <a:r>
                  <a:rPr lang="ru-RU" sz="5200" baseline="30000" dirty="0" smtClean="0">
                    <a:latin typeface="Times New Roman" pitchFamily="18" charset="0"/>
                    <a:cs typeface="Times New Roman" pitchFamily="18" charset="0"/>
                  </a:rPr>
                  <a:t>-12</a:t>
                </a:r>
                <a:endParaRPr lang="ru-RU" sz="5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ru-RU" sz="5200" dirty="0" smtClean="0">
                    <a:latin typeface="Times New Roman" pitchFamily="18" charset="0"/>
                    <a:cs typeface="Times New Roman" pitchFamily="18" charset="0"/>
                  </a:rPr>
                  <a:t>(а</a:t>
                </a:r>
                <a:r>
                  <a:rPr lang="ru-RU" sz="5200" baseline="30000" dirty="0" smtClean="0">
                    <a:latin typeface="Times New Roman" pitchFamily="18" charset="0"/>
                    <a:cs typeface="Times New Roman" pitchFamily="18" charset="0"/>
                  </a:rPr>
                  <a:t>4</a:t>
                </a:r>
                <a:r>
                  <a:rPr lang="ru-RU" sz="5200" dirty="0" smtClean="0"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ru-RU" sz="5200" baseline="30000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ru-RU" sz="5200" dirty="0" smtClean="0">
                    <a:latin typeface="Times New Roman" pitchFamily="18" charset="0"/>
                    <a:cs typeface="Times New Roman" pitchFamily="18" charset="0"/>
                  </a:rPr>
                  <a:t>=а</a:t>
                </a:r>
                <a:r>
                  <a:rPr lang="ru-RU" sz="5200" baseline="30000" dirty="0" smtClean="0">
                    <a:latin typeface="Times New Roman" pitchFamily="18" charset="0"/>
                    <a:cs typeface="Times New Roman" pitchFamily="18" charset="0"/>
                  </a:rPr>
                  <a:t>4·3</a:t>
                </a:r>
                <a:r>
                  <a:rPr lang="ru-RU" sz="5200" dirty="0" smtClean="0">
                    <a:latin typeface="Times New Roman" pitchFamily="18" charset="0"/>
                    <a:cs typeface="Times New Roman" pitchFamily="18" charset="0"/>
                  </a:rPr>
                  <a:t>=а</a:t>
                </a:r>
                <a:r>
                  <a:rPr lang="ru-RU" sz="5200" baseline="30000" dirty="0" smtClean="0">
                    <a:latin typeface="Times New Roman" pitchFamily="18" charset="0"/>
                    <a:cs typeface="Times New Roman" pitchFamily="18" charset="0"/>
                  </a:rPr>
                  <a:t>12</a:t>
                </a:r>
                <a:endParaRPr lang="ru-RU" sz="5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ru-RU" sz="5200" dirty="0" smtClean="0">
                    <a:latin typeface="Times New Roman" pitchFamily="18" charset="0"/>
                    <a:cs typeface="Times New Roman" pitchFamily="18" charset="0"/>
                  </a:rPr>
                  <a:t>(2</a:t>
                </a:r>
                <a:r>
                  <a:rPr lang="ru-RU" sz="5200" baseline="30000" dirty="0" smtClean="0">
                    <a:latin typeface="Times New Roman" pitchFamily="18" charset="0"/>
                    <a:cs typeface="Times New Roman" pitchFamily="18" charset="0"/>
                  </a:rPr>
                  <a:t>-3</a:t>
                </a:r>
                <a:r>
                  <a:rPr lang="ru-RU" sz="5200" dirty="0" smtClean="0"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ru-RU" sz="5200" baseline="30000" dirty="0" smtClean="0">
                    <a:latin typeface="Times New Roman" pitchFamily="18" charset="0"/>
                    <a:cs typeface="Times New Roman" pitchFamily="18" charset="0"/>
                  </a:rPr>
                  <a:t>-2</a:t>
                </a:r>
                <a:r>
                  <a:rPr lang="ru-RU" sz="5200" dirty="0" smtClean="0">
                    <a:latin typeface="Times New Roman" pitchFamily="18" charset="0"/>
                    <a:cs typeface="Times New Roman" pitchFamily="18" charset="0"/>
                  </a:rPr>
                  <a:t>·2</a:t>
                </a:r>
                <a:r>
                  <a:rPr lang="ru-RU" sz="5200" baseline="30000" dirty="0" smtClean="0">
                    <a:latin typeface="Times New Roman" pitchFamily="18" charset="0"/>
                    <a:cs typeface="Times New Roman" pitchFamily="18" charset="0"/>
                  </a:rPr>
                  <a:t>-5 </a:t>
                </a:r>
                <a:r>
                  <a:rPr lang="ru-RU" sz="5200" dirty="0" smtClean="0">
                    <a:latin typeface="Times New Roman" pitchFamily="18" charset="0"/>
                    <a:cs typeface="Times New Roman" pitchFamily="18" charset="0"/>
                  </a:rPr>
                  <a:t>= 2</a:t>
                </a:r>
                <a:r>
                  <a:rPr lang="ru-RU" sz="5200" baseline="30000" dirty="0" smtClean="0">
                    <a:latin typeface="Times New Roman" pitchFamily="18" charset="0"/>
                    <a:cs typeface="Times New Roman" pitchFamily="18" charset="0"/>
                  </a:rPr>
                  <a:t>6-5 </a:t>
                </a:r>
                <a:r>
                  <a:rPr lang="ru-RU" sz="5200" dirty="0" smtClean="0">
                    <a:latin typeface="Times New Roman" pitchFamily="18" charset="0"/>
                    <a:cs typeface="Times New Roman" pitchFamily="18" charset="0"/>
                  </a:rPr>
                  <a:t>= 2</a:t>
                </a:r>
                <a:r>
                  <a:rPr lang="ru-RU" sz="5200" baseline="300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ru-RU" sz="5200" dirty="0" smtClean="0">
                    <a:latin typeface="Times New Roman" pitchFamily="18" charset="0"/>
                    <a:cs typeface="Times New Roman" pitchFamily="18" charset="0"/>
                  </a:rPr>
                  <a:t>= 2</a:t>
                </a:r>
              </a:p>
              <a:p>
                <a:r>
                  <a:rPr lang="ru-RU" sz="5200" dirty="0" smtClean="0">
                    <a:latin typeface="Times New Roman" pitchFamily="18" charset="0"/>
                    <a:cs typeface="Times New Roman" pitchFamily="18" charset="0"/>
                  </a:rPr>
                  <a:t>(а</a:t>
                </a:r>
                <a:r>
                  <a:rPr lang="en-US" sz="5200" dirty="0" smtClean="0">
                    <a:latin typeface="Times New Roman" pitchFamily="18" charset="0"/>
                    <a:cs typeface="Times New Roman" pitchFamily="18" charset="0"/>
                  </a:rPr>
                  <a:t>b)</a:t>
                </a:r>
                <a:r>
                  <a:rPr lang="en-US" sz="5200" baseline="30000" dirty="0" smtClean="0">
                    <a:latin typeface="Times New Roman" pitchFamily="18" charset="0"/>
                    <a:cs typeface="Times New Roman" pitchFamily="18" charset="0"/>
                  </a:rPr>
                  <a:t>-2</a:t>
                </a:r>
                <a:r>
                  <a:rPr lang="en-US" sz="5200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ru-RU" sz="5200" dirty="0" smtClean="0"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ru-RU" sz="5200" baseline="30000" dirty="0" smtClean="0">
                    <a:latin typeface="Times New Roman" pitchFamily="18" charset="0"/>
                    <a:cs typeface="Times New Roman" pitchFamily="18" charset="0"/>
                  </a:rPr>
                  <a:t>-2</a:t>
                </a:r>
                <a:r>
                  <a:rPr lang="ru-RU" sz="5200" dirty="0" smtClean="0">
                    <a:latin typeface="Times New Roman" pitchFamily="18" charset="0"/>
                    <a:cs typeface="Times New Roman" pitchFamily="18" charset="0"/>
                  </a:rPr>
                  <a:t>·</a:t>
                </a:r>
                <a:r>
                  <a:rPr lang="en-US" sz="5200" dirty="0" smtClean="0">
                    <a:latin typeface="Times New Roman" pitchFamily="18" charset="0"/>
                    <a:cs typeface="Times New Roman" pitchFamily="18" charset="0"/>
                  </a:rPr>
                  <a:t>b</a:t>
                </a:r>
                <a:r>
                  <a:rPr lang="ru-RU" sz="5200" baseline="30000" dirty="0" smtClean="0">
                    <a:latin typeface="Times New Roman" pitchFamily="18" charset="0"/>
                    <a:cs typeface="Times New Roman" pitchFamily="18" charset="0"/>
                  </a:rPr>
                  <a:t>-2</a:t>
                </a:r>
                <a:endParaRPr lang="ru-RU" sz="5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5200" dirty="0" smtClean="0">
                    <a:latin typeface="Times New Roman" pitchFamily="18" charset="0"/>
                    <a:cs typeface="Times New Roman" pitchFamily="18" charset="0"/>
                  </a:rPr>
                  <a:t>(5</a:t>
                </a:r>
                <a:r>
                  <a:rPr lang="en-US" sz="5200" baseline="30000" dirty="0" smtClean="0">
                    <a:latin typeface="Times New Roman" pitchFamily="18" charset="0"/>
                    <a:cs typeface="Times New Roman" pitchFamily="18" charset="0"/>
                  </a:rPr>
                  <a:t>-3</a:t>
                </a:r>
                <a:r>
                  <a:rPr lang="en-US" sz="5200" dirty="0" smtClean="0">
                    <a:latin typeface="Times New Roman" pitchFamily="18" charset="0"/>
                    <a:cs typeface="Times New Roman" pitchFamily="18" charset="0"/>
                  </a:rPr>
                  <a:t>·5</a:t>
                </a:r>
                <a:r>
                  <a:rPr lang="en-US" sz="5200" baseline="30000" dirty="0" smtClean="0">
                    <a:latin typeface="Times New Roman" pitchFamily="18" charset="0"/>
                    <a:cs typeface="Times New Roman" pitchFamily="18" charset="0"/>
                  </a:rPr>
                  <a:t>-1</a:t>
                </a:r>
                <a:r>
                  <a:rPr lang="en-US" sz="5200" dirty="0" smtClean="0"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ru-RU" sz="5200" dirty="0" smtClean="0">
                    <a:latin typeface="Times New Roman" pitchFamily="18" charset="0"/>
                    <a:cs typeface="Times New Roman" pitchFamily="18" charset="0"/>
                  </a:rPr>
                  <a:t>:5</a:t>
                </a:r>
                <a:r>
                  <a:rPr lang="ru-RU" sz="5200" baseline="30000" dirty="0" smtClean="0">
                    <a:latin typeface="Times New Roman" pitchFamily="18" charset="0"/>
                    <a:cs typeface="Times New Roman" pitchFamily="18" charset="0"/>
                  </a:rPr>
                  <a:t>-6</a:t>
                </a:r>
                <a:r>
                  <a:rPr lang="ru-RU" sz="5200" dirty="0" smtClean="0">
                    <a:latin typeface="Times New Roman" pitchFamily="18" charset="0"/>
                    <a:cs typeface="Times New Roman" pitchFamily="18" charset="0"/>
                  </a:rPr>
                  <a:t>= 5</a:t>
                </a:r>
                <a:r>
                  <a:rPr lang="ru-RU" sz="5200" baseline="30000" dirty="0" smtClean="0">
                    <a:latin typeface="Times New Roman" pitchFamily="18" charset="0"/>
                    <a:cs typeface="Times New Roman" pitchFamily="18" charset="0"/>
                  </a:rPr>
                  <a:t>-3-1+6</a:t>
                </a:r>
                <a:r>
                  <a:rPr lang="ru-RU" sz="5200" dirty="0" smtClean="0">
                    <a:latin typeface="Times New Roman" pitchFamily="18" charset="0"/>
                    <a:cs typeface="Times New Roman" pitchFamily="18" charset="0"/>
                  </a:rPr>
                  <a:t>= 5</a:t>
                </a:r>
                <a:r>
                  <a:rPr lang="ru-RU" sz="5200" baseline="300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ru-RU" sz="5200" dirty="0" smtClean="0">
                    <a:latin typeface="Times New Roman" pitchFamily="18" charset="0"/>
                    <a:cs typeface="Times New Roman" pitchFamily="18" charset="0"/>
                  </a:rPr>
                  <a:t>= 25</a:t>
                </a:r>
              </a:p>
              <a:p>
                <a:r>
                  <a:rPr lang="ru-RU" sz="5200" dirty="0" smtClean="0">
                    <a:latin typeface="Times New Roman" pitchFamily="18" charset="0"/>
                    <a:cs typeface="Times New Roman" pitchFamily="18" charset="0"/>
                  </a:rPr>
                  <a:t>(2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520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52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52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5</m:t>
                        </m:r>
                      </m:sup>
                    </m:sSup>
                    <m:sSup>
                      <m:sSupPr>
                        <m:ctrlPr>
                          <a:rPr lang="ru-RU" sz="520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52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52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−4</m:t>
                        </m:r>
                      </m:sup>
                    </m:sSup>
                    <m:r>
                      <a:rPr lang="en-US" sz="52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)</m:t>
                    </m:r>
                    <m:sSup>
                      <m:sSupPr>
                        <m:ctrlPr>
                          <a:rPr lang="en-US" sz="52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52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 </m:t>
                        </m:r>
                      </m:e>
                      <m:sup>
                        <m:r>
                          <a:rPr lang="en-US" sz="52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−2</m:t>
                        </m:r>
                      </m:sup>
                    </m:sSup>
                  </m:oMath>
                </a14:m>
                <a:r>
                  <a:rPr lang="en-US" sz="5200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200" i="1" dirty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5200" b="0" i="1" dirty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sz="5200" b="0" i="1" dirty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4</m:t>
                        </m:r>
                      </m:den>
                    </m:f>
                    <m:sSup>
                      <m:sSupPr>
                        <m:ctrlPr>
                          <a:rPr lang="en-US" sz="5200" i="1" dirty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5200" b="0" i="1" dirty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5200" b="0" i="1" dirty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−10</m:t>
                        </m:r>
                      </m:sup>
                    </m:sSup>
                    <m:sSup>
                      <m:sSupPr>
                        <m:ctrlPr>
                          <a:rPr lang="en-US" sz="5200" i="1" dirty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5200" b="0" i="1" dirty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5200" b="0" i="1" dirty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8</m:t>
                        </m:r>
                      </m:sup>
                    </m:sSup>
                  </m:oMath>
                </a14:m>
                <a:endParaRPr lang="ru-RU" sz="5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buNone/>
                </a:pPr>
                <a:r>
                  <a:rPr lang="ru-RU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Содержимое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569" t="-48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826</TotalTime>
  <Words>351</Words>
  <Application>Microsoft Office PowerPoint</Application>
  <PresentationFormat>Экран (4:3)</PresentationFormat>
  <Paragraphs>104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7" baseType="lpstr">
      <vt:lpstr>Aparajita</vt:lpstr>
      <vt:lpstr>Arial</vt:lpstr>
      <vt:lpstr>Calibri</vt:lpstr>
      <vt:lpstr>Cambria Math</vt:lpstr>
      <vt:lpstr>Comic Sans MS</vt:lpstr>
      <vt:lpstr>Corbel</vt:lpstr>
      <vt:lpstr>Ebrima</vt:lpstr>
      <vt:lpstr>Gill Sans MT</vt:lpstr>
      <vt:lpstr>Times New Roman</vt:lpstr>
      <vt:lpstr>Verdana</vt:lpstr>
      <vt:lpstr>Wingdings</vt:lpstr>
      <vt:lpstr>Wingdings 2</vt:lpstr>
      <vt:lpstr>Солнцестояние</vt:lpstr>
      <vt:lpstr>Свойства степени с целым показателем</vt:lpstr>
      <vt:lpstr>Цель урока</vt:lpstr>
      <vt:lpstr>Презентация PowerPoint</vt:lpstr>
      <vt:lpstr>Давайте вспомним…</vt:lpstr>
      <vt:lpstr>Давайте вспомним…</vt:lpstr>
      <vt:lpstr>Свойства степени с целым показателем</vt:lpstr>
      <vt:lpstr>Примеры</vt:lpstr>
      <vt:lpstr>Примеры</vt:lpstr>
      <vt:lpstr>Примеры</vt:lpstr>
      <vt:lpstr>Работа с учебником</vt:lpstr>
      <vt:lpstr>Математика и физика </vt:lpstr>
      <vt:lpstr>Презентация PowerPoint</vt:lpstr>
      <vt:lpstr>Домашнее задание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Степень с отрицательным показателем</dc:title>
  <dc:creator>Пользователь</dc:creator>
  <cp:lastModifiedBy>Пользователь</cp:lastModifiedBy>
  <cp:revision>107</cp:revision>
  <dcterms:created xsi:type="dcterms:W3CDTF">2014-03-29T06:26:30Z</dcterms:created>
  <dcterms:modified xsi:type="dcterms:W3CDTF">2020-04-18T08:26:24Z</dcterms:modified>
</cp:coreProperties>
</file>