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69" r:id="rId2"/>
    <p:sldId id="257" r:id="rId3"/>
    <p:sldId id="258" r:id="rId4"/>
    <p:sldId id="259" r:id="rId5"/>
    <p:sldId id="261" r:id="rId6"/>
    <p:sldId id="266" r:id="rId7"/>
    <p:sldId id="267" r:id="rId8"/>
    <p:sldId id="270" r:id="rId9"/>
    <p:sldId id="265" r:id="rId10"/>
    <p:sldId id="263" r:id="rId11"/>
    <p:sldId id="274" r:id="rId12"/>
  </p:sldIdLst>
  <p:sldSz cx="12192000" cy="6858000"/>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3" d="100"/>
          <a:sy n="73" d="100"/>
        </p:scale>
        <p:origin x="-582" y="-90"/>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59C37799-B7DE-4226-888B-A2E4E760E75C}" type="datetimeFigureOut">
              <a:rPr lang="ru-RU"/>
              <a:pPr>
                <a:defRPr/>
              </a:pPr>
              <a:t>26.04.2020</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4BBB400B-95BB-469B-959E-85BDADD7AC80}"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2130426"/>
            <a:ext cx="103632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D060EDCE-F567-4ACC-B54D-7CDC8BFED6C1}" type="slidenum">
              <a:rPr lang="ru-RU" altLang="ru-RU"/>
              <a:pPr>
                <a:defRPr/>
              </a:pPr>
              <a:t>‹#›</a:t>
            </a:fld>
            <a:endParaRPr lang="ru-RU" altLang="ru-RU"/>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FFF61073-3D30-4DBF-A890-62B11DC9059C}" type="slidenum">
              <a:rPr lang="ru-RU" altLang="ru-RU"/>
              <a:pPr>
                <a:defRPr/>
              </a:pPr>
              <a:t>‹#›</a:t>
            </a:fld>
            <a:endParaRPr lang="ru-RU" altLang="ru-RU"/>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274639"/>
            <a:ext cx="27432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09600" y="274639"/>
            <a:ext cx="80264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4072F2ED-C09C-4B32-9868-AFA9FE630F3A}" type="slidenum">
              <a:rPr lang="ru-RU" altLang="ru-RU"/>
              <a:pPr>
                <a:defRPr/>
              </a:pPr>
              <a:t>‹#›</a:t>
            </a:fld>
            <a:endParaRPr lang="ru-RU" altLang="ru-RU"/>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FC8FBC55-2E39-4820-8284-3A3927D24A2F}" type="slidenum">
              <a:rPr lang="ru-RU" altLang="ru-RU"/>
              <a:pPr>
                <a:defRPr/>
              </a:pPr>
              <a:t>‹#›</a:t>
            </a:fld>
            <a:endParaRPr lang="ru-RU" altLang="ru-RU"/>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6901"/>
            <a:ext cx="103632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FC87FB78-DDC7-498E-8F72-0C76B1E88E52}" type="slidenum">
              <a:rPr lang="ru-RU" altLang="ru-RU"/>
              <a:pPr>
                <a:defRPr/>
              </a:pPr>
              <a:t>‹#›</a:t>
            </a:fld>
            <a:endParaRPr lang="ru-RU" altLang="ru-RU"/>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616FF958-CBC5-40C7-A995-AFC4607FB5DE}" type="slidenum">
              <a:rPr lang="ru-RU" altLang="ru-RU"/>
              <a:pPr>
                <a:defRPr/>
              </a:pPr>
              <a:t>‹#›</a:t>
            </a:fld>
            <a:endParaRPr lang="ru-RU" altLang="ru-RU"/>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pPr>
              <a:defRPr/>
            </a:pPr>
            <a:fld id="{0BB5F394-236A-4FEA-A60B-8BE26135B85E}" type="slidenum">
              <a:rPr lang="ru-RU" altLang="ru-RU"/>
              <a:pPr>
                <a:defRPr/>
              </a:pPr>
              <a:t>‹#›</a:t>
            </a:fld>
            <a:endParaRPr lang="ru-RU" altLang="ru-RU"/>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41BD11EC-0E36-451F-A15F-0F1BC2395469}" type="slidenum">
              <a:rPr lang="ru-RU" altLang="ru-RU"/>
              <a:pPr>
                <a:defRPr/>
              </a:pPr>
              <a:t>‹#›</a:t>
            </a:fld>
            <a:endParaRPr lang="ru-RU" altLang="ru-RU"/>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p>
        </p:txBody>
      </p:sp>
      <p:sp>
        <p:nvSpPr>
          <p:cNvPr id="4" name="Rectangle 6"/>
          <p:cNvSpPr>
            <a:spLocks noGrp="1" noChangeArrowheads="1"/>
          </p:cNvSpPr>
          <p:nvPr>
            <p:ph type="sldNum" sz="quarter" idx="12"/>
          </p:nvPr>
        </p:nvSpPr>
        <p:spPr>
          <a:ln/>
        </p:spPr>
        <p:txBody>
          <a:bodyPr/>
          <a:lstStyle>
            <a:lvl1pPr>
              <a:defRPr/>
            </a:lvl1pPr>
          </a:lstStyle>
          <a:p>
            <a:pPr>
              <a:defRPr/>
            </a:pPr>
            <a:fld id="{FF17327E-12A9-4878-BA8F-B78211AC84A9}" type="slidenum">
              <a:rPr lang="ru-RU" altLang="ru-RU"/>
              <a:pPr>
                <a:defRPr/>
              </a:pPr>
              <a:t>‹#›</a:t>
            </a:fld>
            <a:endParaRPr lang="ru-RU" altLang="ru-RU"/>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1" y="273050"/>
            <a:ext cx="4011084"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A1E6FCE9-7B70-4BF3-9B0D-C50B3593D72F}" type="slidenum">
              <a:rPr lang="ru-RU" altLang="ru-RU"/>
              <a:pPr>
                <a:defRPr/>
              </a:pPr>
              <a:t>‹#›</a:t>
            </a:fld>
            <a:endParaRPr lang="ru-RU" altLang="ru-RU"/>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0"/>
            <a:ext cx="73152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FF3A28AF-8351-4FA1-892E-BDC4E92A711D}" type="slidenum">
              <a:rPr lang="ru-RU" altLang="ru-RU"/>
              <a:pPr>
                <a:defRPr/>
              </a:pPr>
              <a:t>‹#›</a:t>
            </a:fld>
            <a:endParaRPr lang="ru-RU" altLang="ru-RU"/>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027" name="Rectangle 3"/>
          <p:cNvSpPr>
            <a:spLocks noGrp="1" noChangeArrowheads="1"/>
          </p:cNvSpPr>
          <p:nvPr>
            <p:ph type="body" idx="1"/>
          </p:nvPr>
        </p:nvSpPr>
        <p:spPr bwMode="auto">
          <a:xfrm>
            <a:off x="609600" y="1600200"/>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sz="1400">
                <a:latin typeface="+mn-lt"/>
                <a:cs typeface="+mn-cs"/>
              </a:defRPr>
            </a:lvl1pPr>
          </a:lstStyle>
          <a:p>
            <a:pPr>
              <a:defRPr/>
            </a:pPr>
            <a:endParaRPr lang="ru-RU"/>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fontAlgn="auto" hangingPunct="1">
              <a:spcBef>
                <a:spcPts val="0"/>
              </a:spcBef>
              <a:spcAft>
                <a:spcPts val="0"/>
              </a:spcAft>
              <a:defRPr sz="1400">
                <a:latin typeface="+mn-lt"/>
                <a:cs typeface="+mn-cs"/>
              </a:defRPr>
            </a:lvl1pPr>
          </a:lstStyle>
          <a:p>
            <a:pPr>
              <a:defRPr/>
            </a:pPr>
            <a:endParaRPr lang="ru-RU"/>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fontAlgn="auto" hangingPunct="1">
              <a:spcBef>
                <a:spcPts val="0"/>
              </a:spcBef>
              <a:spcAft>
                <a:spcPts val="0"/>
              </a:spcAft>
              <a:defRPr sz="1400">
                <a:latin typeface="+mn-lt"/>
                <a:cs typeface="+mn-cs"/>
              </a:defRPr>
            </a:lvl1pPr>
          </a:lstStyle>
          <a:p>
            <a:pPr>
              <a:defRPr/>
            </a:pPr>
            <a:fld id="{3D86180C-FFEE-4840-88DB-E32467646900}" type="slidenum">
              <a:rPr lang="ru-RU" altLang="ru-RU"/>
              <a:pPr>
                <a:defRPr/>
              </a:pPr>
              <a:t>‹#›</a:t>
            </a:fld>
            <a:endParaRPr lang="ru-RU" altLang="ru-RU"/>
          </a:p>
        </p:txBody>
      </p:sp>
    </p:spTree>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5pPr>
      <a:lvl6pPr marL="457200" algn="ctr" rtl="0" fontAlgn="base">
        <a:spcBef>
          <a:spcPct val="0"/>
        </a:spcBef>
        <a:spcAft>
          <a:spcPct val="0"/>
        </a:spcAft>
        <a:defRPr sz="4400">
          <a:solidFill>
            <a:schemeClr val="tx2"/>
          </a:solidFill>
          <a:latin typeface="Times New Roman" pitchFamily="18" charset="0"/>
          <a:cs typeface="Times New Roman" pitchFamily="18" charset="0"/>
        </a:defRPr>
      </a:lvl6pPr>
      <a:lvl7pPr marL="914400" algn="ctr" rtl="0" fontAlgn="base">
        <a:spcBef>
          <a:spcPct val="0"/>
        </a:spcBef>
        <a:spcAft>
          <a:spcPct val="0"/>
        </a:spcAft>
        <a:defRPr sz="4400">
          <a:solidFill>
            <a:schemeClr val="tx2"/>
          </a:solidFill>
          <a:latin typeface="Times New Roman" pitchFamily="18" charset="0"/>
          <a:cs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cs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cs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hyperlink" Target="http://img-fotki.yandex.ru/get/3307/olg95409143.25/0_1e405_b4929b7_L" TargetMode="External"/><Relationship Id="rId7" Type="http://schemas.openxmlformats.org/officeDocument/2006/relationships/hyperlink" Target="http://www.gardenhistory.ru/photos/pages/386-4906norm.jpg" TargetMode="External"/><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hyperlink" Target="http://img-fotki.yandex.ru/get/9/miu-2004.d/0_631d_99a26469_XL" TargetMode="External"/><Relationship Id="rId10" Type="http://schemas.openxmlformats.org/officeDocument/2006/relationships/image" Target="../media/image18.jpeg"/><Relationship Id="rId4" Type="http://schemas.openxmlformats.org/officeDocument/2006/relationships/image" Target="../media/image15.jpeg"/><Relationship Id="rId9" Type="http://schemas.openxmlformats.org/officeDocument/2006/relationships/hyperlink" Target="http://stat17.privet.ru/lr/0922a111f419b20086966b292d811d30"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2" descr="https://cs7053.userapi.com/c635106/v635106359/150ed/Hnl8EHWicZg.jpg"/>
          <p:cNvPicPr>
            <a:picLocks noChangeAspect="1" noChangeArrowheads="1"/>
          </p:cNvPicPr>
          <p:nvPr/>
        </p:nvPicPr>
        <p:blipFill>
          <a:blip r:embed="rId2"/>
          <a:srcRect/>
          <a:stretch>
            <a:fillRect/>
          </a:stretch>
        </p:blipFill>
        <p:spPr bwMode="auto">
          <a:xfrm>
            <a:off x="1624013" y="446088"/>
            <a:ext cx="8943975" cy="5962650"/>
          </a:xfrm>
          <a:prstGeom prst="rect">
            <a:avLst/>
          </a:prstGeom>
          <a:noFill/>
          <a:ln w="9525">
            <a:noFill/>
            <a:miter lim="800000"/>
            <a:headEnd/>
            <a:tailEnd/>
          </a:ln>
        </p:spPr>
      </p:pic>
      <p:sp>
        <p:nvSpPr>
          <p:cNvPr id="14338" name="Заголовок 1"/>
          <p:cNvSpPr>
            <a:spLocks noGrp="1"/>
          </p:cNvSpPr>
          <p:nvPr>
            <p:ph type="ctrTitle"/>
          </p:nvPr>
        </p:nvSpPr>
        <p:spPr>
          <a:xfrm flipV="1">
            <a:off x="4762500" y="6753225"/>
            <a:ext cx="42863" cy="104775"/>
          </a:xfrm>
        </p:spPr>
        <p:txBody>
          <a:bodyPr/>
          <a:lstStyle/>
          <a:p>
            <a:endParaRPr lang="ru-RU" sz="4000" smtClean="0"/>
          </a:p>
        </p:txBody>
      </p:sp>
      <p:sp>
        <p:nvSpPr>
          <p:cNvPr id="14339" name="Подзаголовок 2"/>
          <p:cNvSpPr>
            <a:spLocks noGrp="1"/>
          </p:cNvSpPr>
          <p:nvPr>
            <p:ph type="subTitle" idx="1"/>
          </p:nvPr>
        </p:nvSpPr>
        <p:spPr>
          <a:xfrm>
            <a:off x="6473825" y="3903663"/>
            <a:ext cx="4643438" cy="2381250"/>
          </a:xfrm>
        </p:spPr>
        <p:txBody>
          <a:bodyPr/>
          <a:lstStyle/>
          <a:p>
            <a:pPr algn="l"/>
            <a:r>
              <a:rPr lang="ru-RU" sz="2400" smtClean="0"/>
              <a:t>Презентация по литературе</a:t>
            </a:r>
          </a:p>
          <a:p>
            <a:pPr algn="l"/>
            <a:r>
              <a:rPr lang="ru-RU" sz="2400" smtClean="0"/>
              <a:t>учителя русского языка и литературы ГБОУ СОШ № 474</a:t>
            </a:r>
          </a:p>
          <a:p>
            <a:pPr algn="l"/>
            <a:r>
              <a:rPr lang="ru-RU" sz="2400" smtClean="0"/>
              <a:t>Г. Санкт-Петербурга</a:t>
            </a:r>
          </a:p>
          <a:p>
            <a:pPr algn="l"/>
            <a:r>
              <a:rPr lang="ru-RU" sz="2400" smtClean="0"/>
              <a:t>Максименко Ольги Борисовны</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Заголовок 1"/>
          <p:cNvSpPr>
            <a:spLocks noGrp="1"/>
          </p:cNvSpPr>
          <p:nvPr>
            <p:ph type="title"/>
          </p:nvPr>
        </p:nvSpPr>
        <p:spPr>
          <a:xfrm flipV="1">
            <a:off x="688975" y="231775"/>
            <a:ext cx="10893425" cy="42863"/>
          </a:xfrm>
        </p:spPr>
        <p:txBody>
          <a:bodyPr/>
          <a:lstStyle/>
          <a:p>
            <a:endParaRPr lang="ru-RU" sz="4000" smtClean="0"/>
          </a:p>
        </p:txBody>
      </p:sp>
      <p:sp>
        <p:nvSpPr>
          <p:cNvPr id="26626" name="Объект 2"/>
          <p:cNvSpPr>
            <a:spLocks noGrp="1"/>
          </p:cNvSpPr>
          <p:nvPr>
            <p:ph idx="1"/>
          </p:nvPr>
        </p:nvSpPr>
        <p:spPr>
          <a:xfrm>
            <a:off x="609600" y="1176338"/>
            <a:ext cx="10972800" cy="4949825"/>
          </a:xfrm>
        </p:spPr>
        <p:txBody>
          <a:bodyPr/>
          <a:lstStyle/>
          <a:p>
            <a:pPr marL="0" indent="0">
              <a:buFontTx/>
              <a:buNone/>
            </a:pPr>
            <a:r>
              <a:rPr lang="ru-RU" sz="2400" smtClean="0"/>
              <a:t>Николай Семенович умер во время очередного приступа астмы. Это заболевание особенно мучило Лескова последние 5 лет жизни. Писатель похоронен в Санкт-Петербурге. Его могила находится на Волковом кладбище.</a:t>
            </a:r>
          </a:p>
        </p:txBody>
      </p:sp>
      <p:pic>
        <p:nvPicPr>
          <p:cNvPr id="26627" name="Picture 2" descr="http://www.orel-story.ru/gallery/albums/userpics/10001/%CC%EE%E3%E8%EB%E0_%CB%E5%F1%EA%EE%E2%E0_%ED%E0_%C2%EE%EB%EA%EE%E2%EE%EC_%EA%EB%E0%E4%E1%E8%F9%E5_%E2_%CF%E8%F2%E5%F0%E5-04.jpg"/>
          <p:cNvPicPr>
            <a:picLocks noChangeAspect="1" noChangeArrowheads="1"/>
          </p:cNvPicPr>
          <p:nvPr/>
        </p:nvPicPr>
        <p:blipFill>
          <a:blip r:embed="rId2"/>
          <a:srcRect/>
          <a:stretch>
            <a:fillRect/>
          </a:stretch>
        </p:blipFill>
        <p:spPr bwMode="auto">
          <a:xfrm>
            <a:off x="5029200" y="2705100"/>
            <a:ext cx="5943600" cy="4457700"/>
          </a:xfrm>
          <a:prstGeom prst="rect">
            <a:avLst/>
          </a:prstGeom>
          <a:noFill/>
          <a:ln w="9525">
            <a:noFill/>
            <a:miter lim="800000"/>
            <a:headEnd/>
            <a:tailEnd/>
          </a:ln>
        </p:spPr>
      </p:pic>
      <p:pic>
        <p:nvPicPr>
          <p:cNvPr id="26628" name="Picture 4" descr="https://img-fotki.yandex.ru/get/9162/311695.451/0_94472_ad79da7d_XL.jpg"/>
          <p:cNvPicPr>
            <a:picLocks noChangeAspect="1" noChangeArrowheads="1"/>
          </p:cNvPicPr>
          <p:nvPr/>
        </p:nvPicPr>
        <p:blipFill>
          <a:blip r:embed="rId3"/>
          <a:srcRect/>
          <a:stretch>
            <a:fillRect/>
          </a:stretch>
        </p:blipFill>
        <p:spPr bwMode="auto">
          <a:xfrm>
            <a:off x="1103313" y="2444750"/>
            <a:ext cx="2940050" cy="44132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Заголовок 1"/>
          <p:cNvSpPr>
            <a:spLocks noGrp="1"/>
          </p:cNvSpPr>
          <p:nvPr>
            <p:ph type="title"/>
          </p:nvPr>
        </p:nvSpPr>
        <p:spPr>
          <a:xfrm>
            <a:off x="1127125" y="434975"/>
            <a:ext cx="9802813" cy="1570038"/>
          </a:xfrm>
        </p:spPr>
        <p:txBody>
          <a:bodyPr/>
          <a:lstStyle/>
          <a:p>
            <a:r>
              <a:rPr lang="ru-RU" altLang="ru-RU" sz="2400" smtClean="0">
                <a:solidFill>
                  <a:schemeClr val="tx1"/>
                </a:solidFill>
                <a:latin typeface="Arial Rounded MT Bold" pitchFamily="34" charset="0"/>
              </a:rPr>
              <a:t>В Орле есть очень интересный памятник Н.С.Лескову на фоне храма Михаила Архангела: в центре сидит сам писатель, а вокруг расположились композиции из пяти его произведений: Левша; Тупейный художник; Соборяне; Леди Макбет Мценского уезда; Очарованный странник.</a:t>
            </a:r>
            <a:endParaRPr lang="ru-RU" sz="2400" smtClean="0">
              <a:solidFill>
                <a:schemeClr val="tx1"/>
              </a:solidFill>
            </a:endParaRPr>
          </a:p>
        </p:txBody>
      </p:sp>
      <p:sp>
        <p:nvSpPr>
          <p:cNvPr id="27650" name="Объект 2"/>
          <p:cNvSpPr>
            <a:spLocks noGrp="1"/>
          </p:cNvSpPr>
          <p:nvPr>
            <p:ph idx="1"/>
          </p:nvPr>
        </p:nvSpPr>
        <p:spPr/>
        <p:txBody>
          <a:bodyPr/>
          <a:lstStyle/>
          <a:p>
            <a:endParaRPr lang="ru-RU" smtClean="0"/>
          </a:p>
        </p:txBody>
      </p:sp>
      <p:pic>
        <p:nvPicPr>
          <p:cNvPr id="27651" name="i-main-pic" descr="Картинка 69 из 155"/>
          <p:cNvPicPr>
            <a:picLocks noChangeAspect="1" noChangeArrowheads="1"/>
          </p:cNvPicPr>
          <p:nvPr/>
        </p:nvPicPr>
        <p:blipFill>
          <a:blip r:embed="rId2"/>
          <a:srcRect/>
          <a:stretch>
            <a:fillRect/>
          </a:stretch>
        </p:blipFill>
        <p:spPr bwMode="auto">
          <a:xfrm>
            <a:off x="3424238" y="2216150"/>
            <a:ext cx="5443537" cy="4087813"/>
          </a:xfrm>
          <a:prstGeom prst="rect">
            <a:avLst/>
          </a:prstGeom>
          <a:noFill/>
          <a:ln w="9525">
            <a:noFill/>
            <a:miter lim="800000"/>
            <a:headEnd/>
            <a:tailEnd/>
          </a:ln>
        </p:spPr>
      </p:pic>
      <p:pic>
        <p:nvPicPr>
          <p:cNvPr id="27652" name="i-main-pic" descr="Картинка 6 из 155">
            <a:hlinkClick r:id="rId3"/>
          </p:cNvPr>
          <p:cNvPicPr>
            <a:picLocks noChangeAspect="1" noChangeArrowheads="1"/>
          </p:cNvPicPr>
          <p:nvPr/>
        </p:nvPicPr>
        <p:blipFill>
          <a:blip r:embed="rId4"/>
          <a:srcRect/>
          <a:stretch>
            <a:fillRect/>
          </a:stretch>
        </p:blipFill>
        <p:spPr bwMode="auto">
          <a:xfrm>
            <a:off x="368300" y="1692275"/>
            <a:ext cx="2238375" cy="2984500"/>
          </a:xfrm>
          <a:prstGeom prst="rect">
            <a:avLst/>
          </a:prstGeom>
          <a:noFill/>
          <a:ln w="9525">
            <a:noFill/>
            <a:miter lim="800000"/>
            <a:headEnd/>
            <a:tailEnd/>
          </a:ln>
        </p:spPr>
      </p:pic>
      <p:pic>
        <p:nvPicPr>
          <p:cNvPr id="27653" name="i-main-pic" descr="Картинка 15 из 155">
            <a:hlinkClick r:id="rId5"/>
          </p:cNvPr>
          <p:cNvPicPr>
            <a:picLocks noChangeAspect="1" noChangeArrowheads="1"/>
          </p:cNvPicPr>
          <p:nvPr/>
        </p:nvPicPr>
        <p:blipFill>
          <a:blip r:embed="rId6"/>
          <a:srcRect/>
          <a:stretch>
            <a:fillRect/>
          </a:stretch>
        </p:blipFill>
        <p:spPr bwMode="auto">
          <a:xfrm>
            <a:off x="1103313" y="3863975"/>
            <a:ext cx="2365375" cy="2822575"/>
          </a:xfrm>
          <a:prstGeom prst="rect">
            <a:avLst/>
          </a:prstGeom>
          <a:noFill/>
          <a:ln w="9525">
            <a:noFill/>
            <a:miter lim="800000"/>
            <a:headEnd/>
            <a:tailEnd/>
          </a:ln>
        </p:spPr>
      </p:pic>
      <p:pic>
        <p:nvPicPr>
          <p:cNvPr id="27654" name="i-main-pic" descr="Картинка 45 из 155">
            <a:hlinkClick r:id="rId7"/>
          </p:cNvPr>
          <p:cNvPicPr>
            <a:picLocks noChangeAspect="1" noChangeArrowheads="1"/>
          </p:cNvPicPr>
          <p:nvPr/>
        </p:nvPicPr>
        <p:blipFill>
          <a:blip r:embed="rId8"/>
          <a:srcRect/>
          <a:stretch>
            <a:fillRect/>
          </a:stretch>
        </p:blipFill>
        <p:spPr bwMode="auto">
          <a:xfrm>
            <a:off x="9974263" y="1419225"/>
            <a:ext cx="2155825" cy="3257550"/>
          </a:xfrm>
          <a:prstGeom prst="rect">
            <a:avLst/>
          </a:prstGeom>
          <a:noFill/>
          <a:ln w="9525">
            <a:noFill/>
            <a:miter lim="800000"/>
            <a:headEnd/>
            <a:tailEnd/>
          </a:ln>
        </p:spPr>
      </p:pic>
      <p:pic>
        <p:nvPicPr>
          <p:cNvPr id="27655" name="i-main-pic" descr="Картинка 23 из 155">
            <a:hlinkClick r:id="rId9"/>
          </p:cNvPr>
          <p:cNvPicPr>
            <a:picLocks noChangeAspect="1" noChangeArrowheads="1"/>
          </p:cNvPicPr>
          <p:nvPr/>
        </p:nvPicPr>
        <p:blipFill>
          <a:blip r:embed="rId10"/>
          <a:srcRect/>
          <a:stretch>
            <a:fillRect/>
          </a:stretch>
        </p:blipFill>
        <p:spPr bwMode="auto">
          <a:xfrm>
            <a:off x="8812213" y="3944938"/>
            <a:ext cx="2487612" cy="291306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09600" y="274638"/>
            <a:ext cx="10972800" cy="445554"/>
          </a:xfrm>
          <a:extLst/>
        </p:spPr>
        <p:txBody>
          <a:bodyPr/>
          <a:lstStyle/>
          <a:p>
            <a:pPr eaLnBrk="1" hangingPunct="1">
              <a:defRPr/>
            </a:pPr>
            <a:r>
              <a:rPr lang="ru-RU" b="1" kern="10" dirty="0" smtClean="0">
                <a:ln w="9525">
                  <a:solidFill>
                    <a:srgbClr val="000080"/>
                  </a:solidFill>
                  <a:round/>
                  <a:headEnd/>
                  <a:tailEnd/>
                </a:ln>
                <a:solidFill>
                  <a:srgbClr val="004200"/>
                </a:solidFill>
                <a:effectLst>
                  <a:outerShdw dist="45791" dir="2021404" algn="ctr" rotWithShape="0">
                    <a:srgbClr val="B2B2B2">
                      <a:alpha val="79999"/>
                    </a:srgbClr>
                  </a:outerShdw>
                </a:effectLst>
              </a:rPr>
              <a:t> </a:t>
            </a:r>
            <a:endParaRPr lang="ru-RU" dirty="0" smtClean="0">
              <a:solidFill>
                <a:srgbClr val="820000"/>
              </a:solidFill>
            </a:endParaRPr>
          </a:p>
        </p:txBody>
      </p:sp>
      <p:sp>
        <p:nvSpPr>
          <p:cNvPr id="2" name="Объект 1"/>
          <p:cNvSpPr>
            <a:spLocks noGrp="1"/>
          </p:cNvSpPr>
          <p:nvPr>
            <p:ph idx="1"/>
          </p:nvPr>
        </p:nvSpPr>
        <p:spPr>
          <a:xfrm>
            <a:off x="942975" y="434975"/>
            <a:ext cx="6313488" cy="5792788"/>
          </a:xfrm>
        </p:spPr>
        <p:txBody>
          <a:bodyPr/>
          <a:lstStyle/>
          <a:p>
            <a:pPr marL="0" indent="0" algn="ctr">
              <a:buFontTx/>
              <a:buNone/>
            </a:pPr>
            <a:r>
              <a:rPr lang="ru-RU" sz="4400" i="1" smtClean="0"/>
              <a:t>Николай Семёнович Лесков</a:t>
            </a:r>
          </a:p>
          <a:p>
            <a:pPr marL="0" indent="0">
              <a:buFontTx/>
              <a:buNone/>
            </a:pPr>
            <a:r>
              <a:rPr lang="ru-RU" b="1" smtClean="0"/>
              <a:t>16 февраля 1831</a:t>
            </a:r>
            <a:r>
              <a:rPr lang="ru-RU" smtClean="0"/>
              <a:t>(село Горохово,</a:t>
            </a:r>
            <a:br>
              <a:rPr lang="ru-RU" smtClean="0"/>
            </a:br>
            <a:r>
              <a:rPr lang="ru-RU" smtClean="0"/>
              <a:t>Орловская губерния) – </a:t>
            </a:r>
            <a:r>
              <a:rPr lang="ru-RU" b="1" smtClean="0"/>
              <a:t>5 марта 1895</a:t>
            </a:r>
            <a:r>
              <a:rPr lang="ru-RU" smtClean="0"/>
              <a:t> (Санкт-Петербург)</a:t>
            </a:r>
          </a:p>
          <a:p>
            <a:pPr marL="0" indent="0">
              <a:buFontTx/>
              <a:buNone/>
            </a:pPr>
            <a:endParaRPr lang="ru-RU" smtClean="0"/>
          </a:p>
          <a:p>
            <a:pPr marL="0" indent="0" algn="r" eaLnBrk="1" hangingPunct="1">
              <a:spcBef>
                <a:spcPct val="50000"/>
              </a:spcBef>
              <a:buFontTx/>
              <a:buNone/>
            </a:pPr>
            <a:r>
              <a:rPr lang="ru-RU" altLang="ru-RU" sz="2000" smtClean="0">
                <a:latin typeface="Arial Rounded MT Bold" pitchFamily="34" charset="0"/>
              </a:rPr>
              <a:t>Из чёрной рамы смотрит мне в глаза</a:t>
            </a:r>
          </a:p>
          <a:p>
            <a:pPr marL="0" indent="0" algn="r" eaLnBrk="1" hangingPunct="1">
              <a:spcBef>
                <a:spcPct val="50000"/>
              </a:spcBef>
              <a:buFontTx/>
              <a:buNone/>
            </a:pPr>
            <a:r>
              <a:rPr lang="ru-RU" altLang="ru-RU" sz="2000" smtClean="0">
                <a:latin typeface="Arial Rounded MT Bold" pitchFamily="34" charset="0"/>
              </a:rPr>
              <a:t>Глазами жадными лицо Лескова,</a:t>
            </a:r>
          </a:p>
          <a:p>
            <a:pPr marL="0" indent="0" algn="r" eaLnBrk="1" hangingPunct="1">
              <a:spcBef>
                <a:spcPct val="50000"/>
              </a:spcBef>
              <a:buFontTx/>
              <a:buNone/>
            </a:pPr>
            <a:r>
              <a:rPr lang="ru-RU" altLang="ru-RU" sz="2000" smtClean="0">
                <a:latin typeface="Arial Rounded MT Bold" pitchFamily="34" charset="0"/>
              </a:rPr>
              <a:t>Как затаённая гроза,</a:t>
            </a:r>
          </a:p>
          <a:p>
            <a:pPr marL="0" indent="0" algn="r" eaLnBrk="1" hangingPunct="1">
              <a:spcBef>
                <a:spcPct val="50000"/>
              </a:spcBef>
              <a:buFontTx/>
              <a:buNone/>
            </a:pPr>
            <a:r>
              <a:rPr lang="ru-RU" altLang="ru-RU" sz="2000" smtClean="0">
                <a:latin typeface="Arial Rounded MT Bold" pitchFamily="34" charset="0"/>
              </a:rPr>
              <a:t>В изображенье умного Серого.</a:t>
            </a:r>
          </a:p>
          <a:p>
            <a:pPr marL="0" indent="0" algn="r" eaLnBrk="1" hangingPunct="1">
              <a:spcBef>
                <a:spcPct val="50000"/>
              </a:spcBef>
              <a:buFontTx/>
              <a:buNone/>
            </a:pPr>
            <a:r>
              <a:rPr lang="ru-RU" altLang="ru-RU" sz="2000" smtClean="0">
                <a:latin typeface="Arial Rounded MT Bold" pitchFamily="34" charset="0"/>
              </a:rPr>
              <a:t>Вл.Гиппиус</a:t>
            </a:r>
          </a:p>
          <a:p>
            <a:pPr marL="0" indent="0">
              <a:buFontTx/>
              <a:buNone/>
            </a:pPr>
            <a:endParaRPr lang="ru-RU" smtClean="0"/>
          </a:p>
        </p:txBody>
      </p:sp>
      <p:pic>
        <p:nvPicPr>
          <p:cNvPr id="15363" name="Picture 2" descr="Serov Leskov.jpg"/>
          <p:cNvPicPr>
            <a:picLocks noChangeAspect="1" noChangeArrowheads="1"/>
          </p:cNvPicPr>
          <p:nvPr/>
        </p:nvPicPr>
        <p:blipFill>
          <a:blip r:embed="rId2"/>
          <a:srcRect/>
          <a:stretch>
            <a:fillRect/>
          </a:stretch>
        </p:blipFill>
        <p:spPr bwMode="auto">
          <a:xfrm>
            <a:off x="7696200" y="274638"/>
            <a:ext cx="3886200" cy="4989512"/>
          </a:xfrm>
          <a:prstGeom prst="rect">
            <a:avLst/>
          </a:prstGeom>
          <a:noFill/>
          <a:ln w="9525">
            <a:noFill/>
            <a:miter lim="800000"/>
            <a:headEnd/>
            <a:tailEnd/>
          </a:ln>
        </p:spPr>
      </p:pic>
      <p:sp>
        <p:nvSpPr>
          <p:cNvPr id="15364" name="Прямоугольник 2"/>
          <p:cNvSpPr>
            <a:spLocks noChangeArrowheads="1"/>
          </p:cNvSpPr>
          <p:nvPr/>
        </p:nvSpPr>
        <p:spPr bwMode="auto">
          <a:xfrm>
            <a:off x="7721600" y="3105150"/>
            <a:ext cx="3395663" cy="3140075"/>
          </a:xfrm>
          <a:prstGeom prst="rect">
            <a:avLst/>
          </a:prstGeom>
          <a:noFill/>
          <a:ln w="9525">
            <a:noFill/>
            <a:miter lim="800000"/>
            <a:headEnd/>
            <a:tailEnd/>
          </a:ln>
        </p:spPr>
        <p:txBody>
          <a:bodyPr>
            <a:spAutoFit/>
          </a:bodyPr>
          <a:lstStyle/>
          <a:p>
            <a:endParaRPr lang="ru-RU">
              <a:solidFill>
                <a:srgbClr val="252525"/>
              </a:solidFill>
              <a:cs typeface="Times New Roman" pitchFamily="18" charset="0"/>
            </a:endParaRPr>
          </a:p>
          <a:p>
            <a:endParaRPr lang="ru-RU">
              <a:solidFill>
                <a:srgbClr val="252525"/>
              </a:solidFill>
              <a:cs typeface="Times New Roman" pitchFamily="18" charset="0"/>
            </a:endParaRPr>
          </a:p>
          <a:p>
            <a:endParaRPr lang="ru-RU">
              <a:solidFill>
                <a:srgbClr val="252525"/>
              </a:solidFill>
              <a:cs typeface="Times New Roman" pitchFamily="18" charset="0"/>
            </a:endParaRPr>
          </a:p>
          <a:p>
            <a:endParaRPr lang="ru-RU">
              <a:solidFill>
                <a:srgbClr val="252525"/>
              </a:solidFill>
              <a:cs typeface="Times New Roman" pitchFamily="18" charset="0"/>
            </a:endParaRPr>
          </a:p>
          <a:p>
            <a:endParaRPr lang="ru-RU">
              <a:solidFill>
                <a:srgbClr val="252525"/>
              </a:solidFill>
              <a:cs typeface="Times New Roman" pitchFamily="18" charset="0"/>
            </a:endParaRPr>
          </a:p>
          <a:p>
            <a:endParaRPr lang="ru-RU">
              <a:solidFill>
                <a:srgbClr val="252525"/>
              </a:solidFill>
              <a:cs typeface="Times New Roman" pitchFamily="18" charset="0"/>
            </a:endParaRPr>
          </a:p>
          <a:p>
            <a:endParaRPr lang="ru-RU">
              <a:solidFill>
                <a:srgbClr val="252525"/>
              </a:solidFill>
              <a:cs typeface="Times New Roman" pitchFamily="18" charset="0"/>
            </a:endParaRPr>
          </a:p>
          <a:p>
            <a:endParaRPr lang="ru-RU">
              <a:solidFill>
                <a:srgbClr val="252525"/>
              </a:solidFill>
              <a:cs typeface="Times New Roman" pitchFamily="18" charset="0"/>
            </a:endParaRPr>
          </a:p>
          <a:p>
            <a:pPr algn="ctr"/>
            <a:r>
              <a:rPr lang="ru-RU" b="1">
                <a:solidFill>
                  <a:srgbClr val="252525"/>
                </a:solidFill>
                <a:cs typeface="Times New Roman" pitchFamily="18" charset="0"/>
              </a:rPr>
              <a:t>Портрет Лескова работы</a:t>
            </a:r>
            <a:r>
              <a:rPr lang="ru-RU" b="1">
                <a:cs typeface="Times New Roman" pitchFamily="18" charset="0"/>
              </a:rPr>
              <a:t> Валентина Серова, 1894 год</a:t>
            </a:r>
            <a:endParaRPr lang="ru-RU" b="1">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4" end="4"/>
                                            </p:txEl>
                                          </p:spTgt>
                                        </p:tgtEl>
                                        <p:attrNameLst>
                                          <p:attrName>style.visibility</p:attrName>
                                        </p:attrNameLst>
                                      </p:cBhvr>
                                      <p:to>
                                        <p:strVal val="visible"/>
                                      </p:to>
                                    </p:set>
                                    <p:animEffect transition="in" filter="fade">
                                      <p:cBhvr>
                                        <p:cTn id="10" dur="500"/>
                                        <p:tgtEl>
                                          <p:spTgt spid="2">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animEffect transition="in" filter="fade">
                                      <p:cBhvr>
                                        <p:cTn id="13" dur="500"/>
                                        <p:tgtEl>
                                          <p:spTgt spid="2">
                                            <p:txEl>
                                              <p:pRg st="5" end="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xEl>
                                              <p:pRg st="6" end="6"/>
                                            </p:txEl>
                                          </p:spTgt>
                                        </p:tgtEl>
                                        <p:attrNameLst>
                                          <p:attrName>style.visibility</p:attrName>
                                        </p:attrNameLst>
                                      </p:cBhvr>
                                      <p:to>
                                        <p:strVal val="visible"/>
                                      </p:to>
                                    </p:set>
                                    <p:animEffect transition="in" filter="fade">
                                      <p:cBhvr>
                                        <p:cTn id="16" dur="500"/>
                                        <p:tgtEl>
                                          <p:spTgt spid="2">
                                            <p:txEl>
                                              <p:pRg st="6" end="6"/>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animEffect transition="in" filter="fade">
                                      <p:cBhvr>
                                        <p:cTn id="19"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Заголовок 1"/>
          <p:cNvSpPr>
            <a:spLocks noGrp="1"/>
          </p:cNvSpPr>
          <p:nvPr>
            <p:ph type="title"/>
          </p:nvPr>
        </p:nvSpPr>
        <p:spPr>
          <a:xfrm flipV="1">
            <a:off x="428625" y="307975"/>
            <a:ext cx="10972800" cy="42863"/>
          </a:xfrm>
        </p:spPr>
        <p:txBody>
          <a:bodyPr/>
          <a:lstStyle/>
          <a:p>
            <a:endParaRPr lang="ru-RU" sz="4000" smtClean="0"/>
          </a:p>
        </p:txBody>
      </p:sp>
      <p:sp>
        <p:nvSpPr>
          <p:cNvPr id="16386" name="Объект 2"/>
          <p:cNvSpPr>
            <a:spLocks noGrp="1"/>
          </p:cNvSpPr>
          <p:nvPr>
            <p:ph idx="1"/>
          </p:nvPr>
        </p:nvSpPr>
        <p:spPr>
          <a:xfrm>
            <a:off x="987425" y="957263"/>
            <a:ext cx="7416800" cy="5168900"/>
          </a:xfrm>
        </p:spPr>
        <p:txBody>
          <a:bodyPr/>
          <a:lstStyle/>
          <a:p>
            <a:pPr marL="0" indent="0">
              <a:buFontTx/>
              <a:buNone/>
            </a:pPr>
            <a:r>
              <a:rPr lang="ru-RU" sz="2400" smtClean="0"/>
              <a:t>Николай Семёнович Лесков родился 4 февраля 1831 года в селе Горохово Орловского уезда. Отец Лескова, Семён Дмитриевич Лесков, выходец из среды духовенства,  по словам Николая Семёновича, был «…большой, замечательный умник и дремучий семинарист». Он поступил на службу в Орловскую уголовную палату, где дослужился до чинов, дававших право на потомственное дворянство, и, по свидетельству современников, приобрёл репутацию проницательного следователя, способного распутывать сложные дела. Мать, Мария Петровна Лескова, была дочерью обедневшего московского дворянина. </a:t>
            </a:r>
            <a:endParaRPr lang="ru-RU" sz="2400" b="1" smtClean="0"/>
          </a:p>
        </p:txBody>
      </p:sp>
      <p:pic>
        <p:nvPicPr>
          <p:cNvPr id="14338" name="Picture 2" descr="http://www.okrlib.ru/files/2193.jpg"/>
          <p:cNvPicPr>
            <a:picLocks noChangeAspect="1" noChangeArrowheads="1"/>
          </p:cNvPicPr>
          <p:nvPr/>
        </p:nvPicPr>
        <p:blipFill>
          <a:blip r:embed="rId2"/>
          <a:srcRect/>
          <a:stretch>
            <a:fillRect/>
          </a:stretch>
        </p:blipFill>
        <p:spPr bwMode="auto">
          <a:xfrm>
            <a:off x="8966200" y="3254375"/>
            <a:ext cx="2325688" cy="3487738"/>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wipe(down)">
                                      <p:cBhvr>
                                        <p:cTn id="7" dur="500"/>
                                        <p:tgtEl>
                                          <p:spTgt spid="14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Заголовок 1"/>
          <p:cNvSpPr>
            <a:spLocks noGrp="1"/>
          </p:cNvSpPr>
          <p:nvPr>
            <p:ph type="title"/>
          </p:nvPr>
        </p:nvSpPr>
        <p:spPr>
          <a:xfrm>
            <a:off x="557213" y="0"/>
            <a:ext cx="10972800" cy="42863"/>
          </a:xfrm>
        </p:spPr>
        <p:txBody>
          <a:bodyPr/>
          <a:lstStyle/>
          <a:p>
            <a:endParaRPr lang="ru-RU" sz="4000" smtClean="0"/>
          </a:p>
        </p:txBody>
      </p:sp>
      <p:sp>
        <p:nvSpPr>
          <p:cNvPr id="17410" name="Объект 2"/>
          <p:cNvSpPr>
            <a:spLocks noGrp="1"/>
          </p:cNvSpPr>
          <p:nvPr>
            <p:ph idx="1"/>
          </p:nvPr>
        </p:nvSpPr>
        <p:spPr>
          <a:xfrm>
            <a:off x="609600" y="1016000"/>
            <a:ext cx="10972800" cy="5110163"/>
          </a:xfrm>
        </p:spPr>
        <p:txBody>
          <a:bodyPr/>
          <a:lstStyle/>
          <a:p>
            <a:pPr marL="0" indent="0">
              <a:buFontTx/>
              <a:buNone/>
            </a:pPr>
            <a:r>
              <a:rPr lang="ru-RU" sz="2400" smtClean="0"/>
              <a:t>Николай имел всего 2 класса образования. В 10 лет мальчик поступил в гимназию, однако, учиться там не смог. Ему не нравилась казенщина, царившая в учреждении, а также бесконечная зубрежка без осмысливания материала. Проучившись 5 лет и не выдержав одной переэкзаменовки, Лесков получил справку, которая закрыла дорогу к дальнейшему образованию. </a:t>
            </a:r>
          </a:p>
        </p:txBody>
      </p:sp>
      <p:pic>
        <p:nvPicPr>
          <p:cNvPr id="17411" name="Picture 2" descr="Интересные факты из жизни Лескова Николая Семеновича"/>
          <p:cNvPicPr>
            <a:picLocks noChangeAspect="1" noChangeArrowheads="1"/>
          </p:cNvPicPr>
          <p:nvPr/>
        </p:nvPicPr>
        <p:blipFill>
          <a:blip r:embed="rId2"/>
          <a:srcRect/>
          <a:stretch>
            <a:fillRect/>
          </a:stretch>
        </p:blipFill>
        <p:spPr bwMode="auto">
          <a:xfrm>
            <a:off x="2733675" y="3016250"/>
            <a:ext cx="5534025" cy="38417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Заголовок 1"/>
          <p:cNvSpPr>
            <a:spLocks noGrp="1"/>
          </p:cNvSpPr>
          <p:nvPr>
            <p:ph type="title"/>
          </p:nvPr>
        </p:nvSpPr>
        <p:spPr>
          <a:xfrm flipV="1">
            <a:off x="609600" y="231775"/>
            <a:ext cx="10972800" cy="42863"/>
          </a:xfrm>
        </p:spPr>
        <p:txBody>
          <a:bodyPr/>
          <a:lstStyle/>
          <a:p>
            <a:endParaRPr lang="ru-RU" sz="4000" smtClean="0"/>
          </a:p>
        </p:txBody>
      </p:sp>
      <p:sp>
        <p:nvSpPr>
          <p:cNvPr id="18434" name="Объект 2"/>
          <p:cNvSpPr>
            <a:spLocks noGrp="1"/>
          </p:cNvSpPr>
          <p:nvPr>
            <p:ph idx="1"/>
          </p:nvPr>
        </p:nvSpPr>
        <p:spPr>
          <a:xfrm>
            <a:off x="5748338" y="1600200"/>
            <a:ext cx="5834062" cy="4525963"/>
          </a:xfrm>
        </p:spPr>
        <p:txBody>
          <a:bodyPr/>
          <a:lstStyle/>
          <a:p>
            <a:pPr marL="0" indent="0">
              <a:buFontTx/>
              <a:buNone/>
            </a:pPr>
            <a:r>
              <a:rPr lang="ru-RU" sz="2400" smtClean="0"/>
              <a:t>Лесков стал заниматься писательской деятельностью, благодаря компании «Шкотт и Вилькенс». Туда он устроился по знакомству (владелец организации был мужем тетки Николая). По делам службы молодому человеку приходилось часто путешествовать, что дало ему возможность запечатлеть в своей памяти много интересных наблюдений.</a:t>
            </a:r>
          </a:p>
        </p:txBody>
      </p:sp>
      <p:pic>
        <p:nvPicPr>
          <p:cNvPr id="18435" name="Picture 2" descr="Интересные факты из жизни Лескова Николая Семеновича"/>
          <p:cNvPicPr>
            <a:picLocks noChangeAspect="1" noChangeArrowheads="1"/>
          </p:cNvPicPr>
          <p:nvPr/>
        </p:nvPicPr>
        <p:blipFill>
          <a:blip r:embed="rId2"/>
          <a:srcRect/>
          <a:stretch>
            <a:fillRect/>
          </a:stretch>
        </p:blipFill>
        <p:spPr bwMode="auto">
          <a:xfrm>
            <a:off x="609600" y="1600200"/>
            <a:ext cx="5067300" cy="3373438"/>
          </a:xfrm>
          <a:prstGeom prst="rect">
            <a:avLst/>
          </a:prstGeom>
          <a:noFill/>
          <a:ln w="9525">
            <a:noFill/>
            <a:miter lim="800000"/>
            <a:headEnd/>
            <a:tailEnd/>
          </a:ln>
        </p:spPr>
      </p:pic>
      <p:sp>
        <p:nvSpPr>
          <p:cNvPr id="18436" name="Прямоугольник 3"/>
          <p:cNvSpPr>
            <a:spLocks noChangeArrowheads="1"/>
          </p:cNvSpPr>
          <p:nvPr/>
        </p:nvSpPr>
        <p:spPr bwMode="auto">
          <a:xfrm>
            <a:off x="609600" y="2828925"/>
            <a:ext cx="4964113" cy="3692525"/>
          </a:xfrm>
          <a:prstGeom prst="rect">
            <a:avLst/>
          </a:prstGeom>
          <a:noFill/>
          <a:ln w="9525">
            <a:noFill/>
            <a:miter lim="800000"/>
            <a:headEnd/>
            <a:tailEnd/>
          </a:ln>
        </p:spPr>
        <p:txBody>
          <a:bodyPr>
            <a:spAutoFit/>
          </a:bodyPr>
          <a:lstStyle/>
          <a:p>
            <a:pPr algn="just"/>
            <a:endParaRPr lang="ru-RU">
              <a:solidFill>
                <a:srgbClr val="000000"/>
              </a:solidFill>
              <a:latin typeface="Courier New, Courier, monospace"/>
              <a:cs typeface="Times New Roman" pitchFamily="18" charset="0"/>
            </a:endParaRPr>
          </a:p>
          <a:p>
            <a:pPr algn="just"/>
            <a:endParaRPr lang="ru-RU">
              <a:solidFill>
                <a:srgbClr val="000000"/>
              </a:solidFill>
              <a:latin typeface="Courier New, Courier, monospace"/>
              <a:cs typeface="Times New Roman" pitchFamily="18" charset="0"/>
            </a:endParaRPr>
          </a:p>
          <a:p>
            <a:pPr algn="just"/>
            <a:endParaRPr lang="ru-RU">
              <a:solidFill>
                <a:srgbClr val="000000"/>
              </a:solidFill>
              <a:latin typeface="Courier New, Courier, monospace"/>
              <a:cs typeface="Times New Roman" pitchFamily="18" charset="0"/>
            </a:endParaRPr>
          </a:p>
          <a:p>
            <a:pPr algn="just"/>
            <a:endParaRPr lang="ru-RU">
              <a:solidFill>
                <a:srgbClr val="000000"/>
              </a:solidFill>
              <a:latin typeface="Courier New, Courier, monospace"/>
              <a:cs typeface="Times New Roman" pitchFamily="18" charset="0"/>
            </a:endParaRPr>
          </a:p>
          <a:p>
            <a:pPr algn="just"/>
            <a:endParaRPr lang="ru-RU">
              <a:solidFill>
                <a:srgbClr val="000000"/>
              </a:solidFill>
              <a:latin typeface="Courier New, Courier, monospace"/>
              <a:cs typeface="Times New Roman" pitchFamily="18" charset="0"/>
            </a:endParaRPr>
          </a:p>
          <a:p>
            <a:pPr algn="just"/>
            <a:endParaRPr lang="ru-RU">
              <a:solidFill>
                <a:srgbClr val="000000"/>
              </a:solidFill>
              <a:latin typeface="Courier New, Courier, monospace"/>
              <a:cs typeface="Times New Roman" pitchFamily="18" charset="0"/>
            </a:endParaRPr>
          </a:p>
          <a:p>
            <a:pPr algn="just"/>
            <a:endParaRPr lang="ru-RU">
              <a:solidFill>
                <a:srgbClr val="000000"/>
              </a:solidFill>
              <a:latin typeface="Courier New, Courier, monospace"/>
              <a:cs typeface="Times New Roman" pitchFamily="18" charset="0"/>
            </a:endParaRPr>
          </a:p>
          <a:p>
            <a:pPr algn="just"/>
            <a:endParaRPr lang="ru-RU">
              <a:solidFill>
                <a:srgbClr val="000000"/>
              </a:solidFill>
              <a:latin typeface="Courier New, Courier, monospace"/>
              <a:cs typeface="Times New Roman" pitchFamily="18" charset="0"/>
            </a:endParaRPr>
          </a:p>
          <a:p>
            <a:pPr algn="just"/>
            <a:endParaRPr lang="ru-RU">
              <a:solidFill>
                <a:srgbClr val="000000"/>
              </a:solidFill>
              <a:latin typeface="Courier New, Courier, monospace"/>
              <a:cs typeface="Times New Roman" pitchFamily="18" charset="0"/>
            </a:endParaRPr>
          </a:p>
          <a:p>
            <a:pPr algn="just"/>
            <a:r>
              <a:rPr lang="ru-RU">
                <a:solidFill>
                  <a:srgbClr val="000000"/>
                </a:solidFill>
                <a:latin typeface="Courier New, Courier, monospace"/>
                <a:cs typeface="Times New Roman" pitchFamily="18" charset="0"/>
              </a:rPr>
              <a:t>Портрет писателя Н.С.Лескова работы И.Е.Репина, 1889</a:t>
            </a:r>
            <a:endParaRPr lang="ru-RU">
              <a:solidFill>
                <a:srgbClr val="000000"/>
              </a:solidFill>
              <a:latin typeface="Times New Roman" pitchFamily="18" charset="0"/>
              <a:cs typeface="Times New Roman" pitchFamily="18" charset="0"/>
            </a:endParaRPr>
          </a:p>
          <a:p>
            <a:r>
              <a:rPr lang="ru-RU">
                <a:latin typeface="Times New Roman" pitchFamily="18" charset="0"/>
                <a:cs typeface="Times New Roman" pitchFamily="18" charset="0"/>
              </a:rPr>
              <a:t/>
            </a:r>
            <a:br>
              <a:rPr lang="ru-RU">
                <a:latin typeface="Times New Roman" pitchFamily="18" charset="0"/>
                <a:cs typeface="Times New Roman" pitchFamily="18" charset="0"/>
              </a:rPr>
            </a:br>
            <a:endParaRPr lang="ru-RU">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Заголовок 1"/>
          <p:cNvSpPr>
            <a:spLocks noGrp="1"/>
          </p:cNvSpPr>
          <p:nvPr>
            <p:ph type="title"/>
          </p:nvPr>
        </p:nvSpPr>
        <p:spPr>
          <a:xfrm>
            <a:off x="1289050" y="274638"/>
            <a:ext cx="10293350" cy="42862"/>
          </a:xfrm>
        </p:spPr>
        <p:txBody>
          <a:bodyPr/>
          <a:lstStyle/>
          <a:p>
            <a:endParaRPr lang="ru-RU" sz="4000" smtClean="0"/>
          </a:p>
        </p:txBody>
      </p:sp>
      <p:sp>
        <p:nvSpPr>
          <p:cNvPr id="19458" name="Объект 2"/>
          <p:cNvSpPr>
            <a:spLocks noGrp="1"/>
          </p:cNvSpPr>
          <p:nvPr>
            <p:ph idx="1"/>
          </p:nvPr>
        </p:nvSpPr>
        <p:spPr>
          <a:xfrm>
            <a:off x="3338513" y="885825"/>
            <a:ext cx="5791200" cy="5972175"/>
          </a:xfrm>
        </p:spPr>
        <p:txBody>
          <a:bodyPr/>
          <a:lstStyle/>
          <a:p>
            <a:pPr marL="0" indent="0">
              <a:buFontTx/>
              <a:buNone/>
            </a:pPr>
            <a:r>
              <a:rPr lang="ru-RU" sz="2400" smtClean="0"/>
              <a:t>В 1853 году Николай Лесков первый раз женился на Ольге Васильевне Смирновой, которая была из семьи столичного коммерсанта. Но семейная жизнь не удалась, хотя у них родилось двое детей – сын Дмитрий и дочь Вера. Причина неудачного брака в болезни жены. Она страдала психическим заболеванием и, начиная с 1878 года, находилась на лечении в больнице св. Николая. С 1865 года Лесков начинает жить в гражданском браке с Екатериной Бубновой . Через год у них родился сын Андрей. Андрей много лет трудился над биографией своего отца и в 1954 году его работа была издана.</a:t>
            </a:r>
          </a:p>
        </p:txBody>
      </p:sp>
      <p:pic>
        <p:nvPicPr>
          <p:cNvPr id="19459" name="Picture 2" descr="http://glazunov.ru/uploads/image/image/25/1914_______________________________._______._.___________max.jpg"/>
          <p:cNvPicPr>
            <a:picLocks noChangeAspect="1" noChangeArrowheads="1"/>
          </p:cNvPicPr>
          <p:nvPr/>
        </p:nvPicPr>
        <p:blipFill>
          <a:blip r:embed="rId2"/>
          <a:srcRect/>
          <a:stretch>
            <a:fillRect/>
          </a:stretch>
        </p:blipFill>
        <p:spPr bwMode="auto">
          <a:xfrm>
            <a:off x="90488" y="1041400"/>
            <a:ext cx="3248025" cy="4730750"/>
          </a:xfrm>
          <a:prstGeom prst="rect">
            <a:avLst/>
          </a:prstGeom>
          <a:noFill/>
          <a:ln w="9525">
            <a:noFill/>
            <a:miter lim="800000"/>
            <a:headEnd/>
            <a:tailEnd/>
          </a:ln>
        </p:spPr>
      </p:pic>
      <p:pic>
        <p:nvPicPr>
          <p:cNvPr id="8198" name="Picture 6" descr="http://az.lib.ru/img/l/leskow_a_n/text_1948_zhizn_nikolaya_leskova-2/bubnova_es.jpg"/>
          <p:cNvPicPr>
            <a:picLocks noChangeAspect="1" noChangeArrowheads="1"/>
          </p:cNvPicPr>
          <p:nvPr/>
        </p:nvPicPr>
        <p:blipFill>
          <a:blip r:embed="rId3"/>
          <a:srcRect/>
          <a:stretch>
            <a:fillRect/>
          </a:stretch>
        </p:blipFill>
        <p:spPr bwMode="auto">
          <a:xfrm>
            <a:off x="9070975" y="935038"/>
            <a:ext cx="3121025" cy="494347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98"/>
                                        </p:tgtEl>
                                        <p:attrNameLst>
                                          <p:attrName>style.visibility</p:attrName>
                                        </p:attrNameLst>
                                      </p:cBhvr>
                                      <p:to>
                                        <p:strVal val="visible"/>
                                      </p:to>
                                    </p:set>
                                    <p:animEffect transition="in" filter="fade">
                                      <p:cBhvr>
                                        <p:cTn id="7" dur="500"/>
                                        <p:tgtEl>
                                          <p:spTgt spid="81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Заголовок 1"/>
          <p:cNvSpPr>
            <a:spLocks noGrp="1"/>
          </p:cNvSpPr>
          <p:nvPr>
            <p:ph type="title"/>
          </p:nvPr>
        </p:nvSpPr>
        <p:spPr>
          <a:xfrm flipV="1">
            <a:off x="844550" y="203200"/>
            <a:ext cx="10737850" cy="71438"/>
          </a:xfrm>
        </p:spPr>
        <p:txBody>
          <a:bodyPr/>
          <a:lstStyle/>
          <a:p>
            <a:endParaRPr lang="ru-RU" sz="4000" smtClean="0"/>
          </a:p>
        </p:txBody>
      </p:sp>
      <p:sp>
        <p:nvSpPr>
          <p:cNvPr id="3" name="Объект 2"/>
          <p:cNvSpPr>
            <a:spLocks noGrp="1"/>
          </p:cNvSpPr>
          <p:nvPr>
            <p:ph idx="1"/>
          </p:nvPr>
        </p:nvSpPr>
        <p:spPr>
          <a:xfrm>
            <a:off x="609600" y="855663"/>
            <a:ext cx="11161713" cy="5270500"/>
          </a:xfrm>
        </p:spPr>
        <p:txBody>
          <a:bodyPr/>
          <a:lstStyle/>
          <a:p>
            <a:pPr marL="0" indent="0">
              <a:buFontTx/>
              <a:buNone/>
              <a:defRPr/>
            </a:pPr>
            <a:r>
              <a:rPr lang="ru-RU" sz="2400" dirty="0" smtClean="0"/>
              <a:t>Свой писательский дар Лесков не сразу обнаружил в себе. Сначала даже писал под псевдонимами: </a:t>
            </a:r>
          </a:p>
          <a:p>
            <a:pPr>
              <a:defRPr/>
            </a:pPr>
            <a:r>
              <a:rPr lang="ru-RU" sz="2400" dirty="0" err="1" smtClean="0"/>
              <a:t>Стебницкий</a:t>
            </a:r>
            <a:r>
              <a:rPr lang="ru-RU" sz="2400" dirty="0" smtClean="0"/>
              <a:t>, </a:t>
            </a:r>
          </a:p>
          <a:p>
            <a:pPr>
              <a:defRPr/>
            </a:pPr>
            <a:r>
              <a:rPr lang="ru-RU" sz="2400" dirty="0" smtClean="0"/>
              <a:t>М. С., </a:t>
            </a:r>
          </a:p>
          <a:p>
            <a:pPr>
              <a:defRPr/>
            </a:pPr>
            <a:r>
              <a:rPr lang="ru-RU" sz="2400" dirty="0" smtClean="0"/>
              <a:t>М. Лесков-</a:t>
            </a:r>
            <a:r>
              <a:rPr lang="ru-RU" sz="2400" dirty="0" err="1" smtClean="0"/>
              <a:t>Стебницкий</a:t>
            </a:r>
            <a:r>
              <a:rPr lang="ru-RU" sz="2400" dirty="0" smtClean="0"/>
              <a:t>, </a:t>
            </a:r>
          </a:p>
          <a:p>
            <a:pPr>
              <a:defRPr/>
            </a:pPr>
            <a:r>
              <a:rPr lang="ru-RU" sz="2400" dirty="0" err="1" smtClean="0"/>
              <a:t>Фрейшиц</a:t>
            </a:r>
            <a:r>
              <a:rPr lang="ru-RU" sz="2400" dirty="0" smtClean="0"/>
              <a:t>, </a:t>
            </a:r>
          </a:p>
          <a:p>
            <a:pPr>
              <a:defRPr/>
            </a:pPr>
            <a:r>
              <a:rPr lang="ru-RU" sz="2400" dirty="0" smtClean="0"/>
              <a:t>Кто-то, </a:t>
            </a:r>
          </a:p>
          <a:p>
            <a:pPr>
              <a:defRPr/>
            </a:pPr>
            <a:r>
              <a:rPr lang="ru-RU" sz="2400" dirty="0" smtClean="0"/>
              <a:t>Псаломщик, </a:t>
            </a:r>
          </a:p>
          <a:p>
            <a:pPr>
              <a:defRPr/>
            </a:pPr>
            <a:r>
              <a:rPr lang="ru-RU" sz="2400" dirty="0" err="1" smtClean="0"/>
              <a:t>Дивьянк</a:t>
            </a:r>
            <a:r>
              <a:rPr lang="ru-RU" sz="2400" dirty="0" smtClean="0"/>
              <a:t>, </a:t>
            </a:r>
          </a:p>
          <a:p>
            <a:pPr>
              <a:defRPr/>
            </a:pPr>
            <a:r>
              <a:rPr lang="ru-RU" sz="2400" dirty="0" smtClean="0"/>
              <a:t>Любитель старины,</a:t>
            </a:r>
          </a:p>
          <a:p>
            <a:pPr>
              <a:defRPr/>
            </a:pPr>
            <a:r>
              <a:rPr lang="ru-RU" sz="2400" dirty="0" smtClean="0"/>
              <a:t> Проезжий, </a:t>
            </a:r>
          </a:p>
          <a:p>
            <a:pPr>
              <a:defRPr/>
            </a:pPr>
            <a:r>
              <a:rPr lang="ru-RU" sz="2400" dirty="0" smtClean="0"/>
              <a:t>Николай Горохов и многими другими. </a:t>
            </a:r>
            <a:endParaRPr lang="ru-RU" sz="2400" dirty="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Заголовок 1"/>
          <p:cNvSpPr>
            <a:spLocks noGrp="1"/>
          </p:cNvSpPr>
          <p:nvPr>
            <p:ph type="title"/>
          </p:nvPr>
        </p:nvSpPr>
        <p:spPr>
          <a:xfrm flipV="1">
            <a:off x="1014413" y="0"/>
            <a:ext cx="10567987" cy="274638"/>
          </a:xfrm>
        </p:spPr>
        <p:txBody>
          <a:bodyPr/>
          <a:lstStyle/>
          <a:p>
            <a:endParaRPr lang="ru-RU" sz="4000" smtClean="0"/>
          </a:p>
        </p:txBody>
      </p:sp>
      <p:sp>
        <p:nvSpPr>
          <p:cNvPr id="21506" name="Объект 2"/>
          <p:cNvSpPr>
            <a:spLocks noGrp="1"/>
          </p:cNvSpPr>
          <p:nvPr>
            <p:ph idx="1"/>
          </p:nvPr>
        </p:nvSpPr>
        <p:spPr>
          <a:xfrm>
            <a:off x="609600" y="1103313"/>
            <a:ext cx="6632575" cy="5022850"/>
          </a:xfrm>
        </p:spPr>
        <p:txBody>
          <a:bodyPr/>
          <a:lstStyle/>
          <a:p>
            <a:pPr marL="0" indent="0">
              <a:buFontTx/>
              <a:buNone/>
            </a:pPr>
            <a:r>
              <a:rPr lang="ru-RU" sz="2400" smtClean="0"/>
              <a:t>В 1881 году писатель опубликовал повесть под названием «Сказ о тульском косом Левше и о стальной блохе». В ней простой русский кузнец по прозвищу Левша умудрился не только изготовить для ножек заморской стальной блохи, видимой лишь в самый лучший «мелкоскоп», микроскопические подковы, но и поставить на каждой из них крошечными буквами тульское фабричное клеймо.</a:t>
            </a:r>
            <a:br>
              <a:rPr lang="ru-RU" sz="2400" smtClean="0"/>
            </a:br>
            <a:r>
              <a:rPr lang="ru-RU" sz="2400" smtClean="0"/>
              <a:t/>
            </a:r>
            <a:br>
              <a:rPr lang="ru-RU" sz="2400" smtClean="0"/>
            </a:br>
            <a:r>
              <a:rPr lang="ru-RU" sz="2400" smtClean="0"/>
              <a:t>С тех пор выражение «блоху подковать» означает искусно выполнить самую замысловатую, особо тонкую работу.</a:t>
            </a:r>
          </a:p>
        </p:txBody>
      </p:sp>
      <p:pic>
        <p:nvPicPr>
          <p:cNvPr id="21507" name="Picture 2" descr="https://pp.userapi.com/c614730/v614730679/1a609/u8mT6WNRGOg.jpg"/>
          <p:cNvPicPr>
            <a:picLocks noChangeAspect="1" noChangeArrowheads="1"/>
          </p:cNvPicPr>
          <p:nvPr/>
        </p:nvPicPr>
        <p:blipFill>
          <a:blip r:embed="rId2"/>
          <a:srcRect/>
          <a:stretch>
            <a:fillRect/>
          </a:stretch>
        </p:blipFill>
        <p:spPr bwMode="auto">
          <a:xfrm>
            <a:off x="7135813" y="1782763"/>
            <a:ext cx="5056187" cy="3343275"/>
          </a:xfrm>
          <a:prstGeom prst="rect">
            <a:avLst/>
          </a:prstGeom>
          <a:noFill/>
          <a:ln w="9525">
            <a:noFill/>
            <a:miter lim="800000"/>
            <a:headEnd/>
            <a:tailEnd/>
          </a:ln>
        </p:spPr>
      </p:pic>
    </p:spTree>
  </p:cSld>
  <p:clrMapOvr>
    <a:masterClrMapping/>
  </p:clrMapOvr>
  <p:transition spd="med">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Заголовок 1"/>
          <p:cNvSpPr>
            <a:spLocks noGrp="1"/>
          </p:cNvSpPr>
          <p:nvPr>
            <p:ph type="title"/>
          </p:nvPr>
        </p:nvSpPr>
        <p:spPr>
          <a:xfrm flipV="1">
            <a:off x="844550" y="203200"/>
            <a:ext cx="10737850" cy="71438"/>
          </a:xfrm>
        </p:spPr>
        <p:txBody>
          <a:bodyPr/>
          <a:lstStyle/>
          <a:p>
            <a:endParaRPr lang="ru-RU" sz="4000" smtClean="0"/>
          </a:p>
        </p:txBody>
      </p:sp>
      <p:sp>
        <p:nvSpPr>
          <p:cNvPr id="23554" name="Объект 2"/>
          <p:cNvSpPr>
            <a:spLocks noGrp="1"/>
          </p:cNvSpPr>
          <p:nvPr>
            <p:ph idx="1"/>
          </p:nvPr>
        </p:nvSpPr>
        <p:spPr>
          <a:xfrm>
            <a:off x="609600" y="1001713"/>
            <a:ext cx="10972800" cy="5124450"/>
          </a:xfrm>
        </p:spPr>
        <p:txBody>
          <a:bodyPr/>
          <a:lstStyle/>
          <a:p>
            <a:pPr marL="0" indent="0">
              <a:buFontTx/>
              <a:buNone/>
            </a:pPr>
            <a:r>
              <a:rPr lang="ru-RU" sz="2400" smtClean="0"/>
              <a:t>Н.С.Лесков написал множество литературных сочинений, которые составляют 12 томов. Писатель был увлеченным коллекционером редких книг, картин, часовых механизмов и изделий прикладного искусства. Личные вещи Н.С. Лескова, его записные книжки, и даже мебель хранятся в единственном Доме-музее в г.Орел. </a:t>
            </a:r>
          </a:p>
        </p:txBody>
      </p:sp>
      <p:pic>
        <p:nvPicPr>
          <p:cNvPr id="23555" name="Picture 2" descr="https://ds03.infourok.ru/uploads/ex/039c/00013c1b-d2440505/310/img15.jpg"/>
          <p:cNvPicPr>
            <a:picLocks noChangeAspect="1" noChangeArrowheads="1"/>
          </p:cNvPicPr>
          <p:nvPr/>
        </p:nvPicPr>
        <p:blipFill>
          <a:blip r:embed="rId2"/>
          <a:srcRect/>
          <a:stretch>
            <a:fillRect/>
          </a:stretch>
        </p:blipFill>
        <p:spPr bwMode="auto">
          <a:xfrm>
            <a:off x="1587500" y="3297238"/>
            <a:ext cx="2835275" cy="2120900"/>
          </a:xfrm>
          <a:prstGeom prst="rect">
            <a:avLst/>
          </a:prstGeom>
          <a:noFill/>
          <a:ln w="9525">
            <a:noFill/>
            <a:miter lim="800000"/>
            <a:headEnd/>
            <a:tailEnd/>
          </a:ln>
        </p:spPr>
      </p:pic>
      <p:pic>
        <p:nvPicPr>
          <p:cNvPr id="23556" name="Picture 4" descr="http://www.leskov.org.ru/museum/img/leskov-museum-hall-5-04.jpg"/>
          <p:cNvPicPr>
            <a:picLocks noChangeAspect="1" noChangeArrowheads="1"/>
          </p:cNvPicPr>
          <p:nvPr/>
        </p:nvPicPr>
        <p:blipFill>
          <a:blip r:embed="rId3"/>
          <a:srcRect/>
          <a:stretch>
            <a:fillRect/>
          </a:stretch>
        </p:blipFill>
        <p:spPr bwMode="auto">
          <a:xfrm>
            <a:off x="5400675" y="2638425"/>
            <a:ext cx="5759450" cy="382428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День Победы_06">
  <a:themeElements>
    <a:clrScheme name="День Победы_06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800000"/>
      </a:hlink>
      <a:folHlink>
        <a:srgbClr val="FFCC99"/>
      </a:folHlink>
    </a:clrScheme>
    <a:fontScheme name="День Победы_06">
      <a:majorFont>
        <a:latin typeface="Times New Roman"/>
        <a:ea typeface=""/>
        <a:cs typeface="Times New Roman"/>
      </a:majorFont>
      <a:minorFont>
        <a:latin typeface="Times New Roman"/>
        <a:ea typeface=""/>
        <a:cs typeface="Times New Roma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День Победы_06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День Победы_06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День Победы_06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День Победы_06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День Победы_06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День Победы_06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День Победы_06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День Победы_06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День Победы_06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День Победы_06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День Победы_06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День Победы_06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День Победы_06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822B00"/>
        </a:hlink>
        <a:folHlink>
          <a:srgbClr val="FFA953"/>
        </a:folHlink>
      </a:clrScheme>
      <a:clrMap bg1="lt1" tx1="dk1" bg2="lt2" tx2="dk2" accent1="accent1" accent2="accent2" accent3="accent3" accent4="accent4" accent5="accent5" accent6="accent6" hlink="hlink" folHlink="folHlink"/>
    </a:extraClrScheme>
    <a:extraClrScheme>
      <a:clrScheme name="День Победы_06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800000"/>
        </a:hlink>
        <a:folHlink>
          <a:srgbClr val="FFCC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259</TotalTime>
  <Words>511</Words>
  <Application>Microsoft Office PowerPoint</Application>
  <PresentationFormat>Произвольный</PresentationFormat>
  <Paragraphs>51</Paragraphs>
  <Slides>11</Slides>
  <Notes>0</Notes>
  <HiddenSlides>0</HiddenSlides>
  <MMClips>0</MMClips>
  <ScaleCrop>false</ScaleCrop>
  <HeadingPairs>
    <vt:vector size="6" baseType="variant">
      <vt:variant>
        <vt:lpstr>Использованные шрифты</vt:lpstr>
      </vt:variant>
      <vt:variant>
        <vt:i4>5</vt:i4>
      </vt:variant>
      <vt:variant>
        <vt:lpstr>Шаблон оформления</vt:lpstr>
      </vt:variant>
      <vt:variant>
        <vt:i4>1</vt:i4>
      </vt:variant>
      <vt:variant>
        <vt:lpstr>Заголовки слайдов</vt:lpstr>
      </vt:variant>
      <vt:variant>
        <vt:i4>11</vt:i4>
      </vt:variant>
    </vt:vector>
  </HeadingPairs>
  <TitlesOfParts>
    <vt:vector size="17" baseType="lpstr">
      <vt:lpstr>Times New Roman</vt:lpstr>
      <vt:lpstr>Arial</vt:lpstr>
      <vt:lpstr>Calibri</vt:lpstr>
      <vt:lpstr>Arial Rounded MT Bold</vt:lpstr>
      <vt:lpstr>Courier New, Courier, monospace</vt:lpstr>
      <vt:lpstr>День Победы_06</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В Орле есть очень интересный памятник Н.С.Лескову на фоне храма Михаила Архангела: в центре сидит сам писатель, а вокруг расположились композиции из пяти его произведений: Левша; Тупейный художник; Соборяне; Леди Макбет Мценского уезда; Очарованный странник.</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Maksim</dc:creator>
  <cp:lastModifiedBy>User</cp:lastModifiedBy>
  <cp:revision>20</cp:revision>
  <dcterms:created xsi:type="dcterms:W3CDTF">2017-03-04T06:25:01Z</dcterms:created>
  <dcterms:modified xsi:type="dcterms:W3CDTF">2020-04-26T10:55:52Z</dcterms:modified>
</cp:coreProperties>
</file>