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59" r:id="rId6"/>
    <p:sldId id="262" r:id="rId7"/>
    <p:sldId id="263" r:id="rId8"/>
    <p:sldId id="265" r:id="rId9"/>
    <p:sldId id="261" r:id="rId10"/>
    <p:sldId id="266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846640" cy="2808312"/>
          </a:xfrm>
        </p:spPr>
        <p:txBody>
          <a:bodyPr>
            <a:prstTxWarp prst="textWave1">
              <a:avLst/>
            </a:prstTxWarp>
            <a:no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Ишалъул-куцлъун</a:t>
            </a:r>
            <a:r>
              <a:rPr lang="ru-RU" b="1" dirty="0" smtClean="0">
                <a:solidFill>
                  <a:srgbClr val="FF0000"/>
                </a:solidFill>
              </a:rPr>
              <a:t> т</a:t>
            </a:r>
            <a:r>
              <a:rPr lang="en-US" b="1" smtClean="0">
                <a:solidFill>
                  <a:srgbClr val="FF0000"/>
                </a:solidFill>
              </a:rPr>
              <a:t>I</a:t>
            </a:r>
            <a:r>
              <a:rPr lang="ru-RU" b="1" smtClean="0">
                <a:solidFill>
                  <a:srgbClr val="FF0000"/>
                </a:solidFill>
              </a:rPr>
              <a:t>аджубараб</a:t>
            </a:r>
            <a:r>
              <a:rPr lang="ru-RU" b="1" dirty="0" smtClean="0">
                <a:solidFill>
                  <a:srgbClr val="FF0000"/>
                </a:solidFill>
              </a:rPr>
              <a:t> предложение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9 класс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827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640959" cy="4641379"/>
          </a:xfrm>
        </p:spPr>
        <p:txBody>
          <a:bodyPr/>
          <a:lstStyle/>
          <a:p>
            <a:r>
              <a:rPr lang="ru-RU" sz="2800" b="1" dirty="0" err="1" smtClean="0"/>
              <a:t>Деепричастияб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сверелги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ишалъул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куцлъун</a:t>
            </a:r>
            <a:r>
              <a:rPr lang="ru-RU" sz="2800" b="1" dirty="0" smtClean="0"/>
              <a:t> т</a:t>
            </a:r>
            <a:r>
              <a:rPr lang="en-US" sz="2800" b="1" dirty="0" smtClean="0"/>
              <a:t>I</a:t>
            </a:r>
            <a:r>
              <a:rPr lang="ru-RU" sz="2800" b="1" dirty="0" err="1" smtClean="0"/>
              <a:t>аджубараб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предложениеги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цояб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цоялдаса</a:t>
            </a:r>
            <a:r>
              <a:rPr lang="ru-RU" sz="2800" b="1" dirty="0" smtClean="0"/>
              <a:t> бат</a:t>
            </a:r>
            <a:r>
              <a:rPr lang="en-US" sz="2800" b="1" dirty="0" smtClean="0"/>
              <a:t>I</a:t>
            </a:r>
            <a:r>
              <a:rPr lang="ru-RU" sz="2800" b="1" dirty="0" smtClean="0"/>
              <a:t>а </a:t>
            </a:r>
            <a:r>
              <a:rPr lang="ru-RU" sz="2800" b="1" dirty="0" err="1" smtClean="0"/>
              <a:t>гьабизе</a:t>
            </a:r>
            <a:r>
              <a:rPr lang="ru-RU" sz="2800" b="1" dirty="0" smtClean="0"/>
              <a:t> к</a:t>
            </a:r>
            <a:r>
              <a:rPr lang="en-US" sz="2800" b="1" dirty="0" smtClean="0"/>
              <a:t>I</a:t>
            </a:r>
            <a:r>
              <a:rPr lang="ru-RU" sz="2800" b="1" dirty="0" err="1" smtClean="0"/>
              <a:t>очонге</a:t>
            </a:r>
            <a:r>
              <a:rPr lang="ru-RU" sz="2800" b="1" dirty="0" smtClean="0"/>
              <a:t>: </a:t>
            </a:r>
            <a:r>
              <a:rPr lang="ru-RU" sz="2800" b="1" dirty="0" err="1" smtClean="0"/>
              <a:t>деепричастияб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сверелалъулъ</a:t>
            </a:r>
            <a:r>
              <a:rPr lang="ru-RU" sz="2800" b="1" dirty="0" smtClean="0"/>
              <a:t> я подлежащее, я бит</a:t>
            </a:r>
            <a:r>
              <a:rPr lang="en-US" sz="2800" b="1" dirty="0" smtClean="0"/>
              <a:t>I</a:t>
            </a:r>
            <a:r>
              <a:rPr lang="ru-RU" sz="2800" b="1" dirty="0" smtClean="0"/>
              <a:t>араб дополнение бук</a:t>
            </a:r>
            <a:r>
              <a:rPr lang="en-US" sz="2800" b="1" dirty="0" smtClean="0"/>
              <a:t>I</a:t>
            </a:r>
            <a:r>
              <a:rPr lang="ru-RU" sz="2800" b="1" dirty="0" err="1" smtClean="0"/>
              <a:t>унаро</a:t>
            </a:r>
            <a:r>
              <a:rPr lang="ru-RU" sz="2800" b="1" dirty="0" smtClean="0"/>
              <a:t>, т</a:t>
            </a:r>
            <a:r>
              <a:rPr lang="en-US" sz="2800" b="1" dirty="0" smtClean="0"/>
              <a:t>I</a:t>
            </a:r>
            <a:r>
              <a:rPr lang="ru-RU" sz="2800" b="1" dirty="0" err="1" smtClean="0"/>
              <a:t>аджубараб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предложениялъулъ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гьезул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цоябг</a:t>
            </a:r>
            <a:r>
              <a:rPr lang="en-US" sz="2800" b="1" dirty="0" smtClean="0"/>
              <a:t>I</a:t>
            </a:r>
            <a:r>
              <a:rPr lang="ru-RU" sz="2800" b="1" dirty="0" smtClean="0"/>
              <a:t>аги бук</a:t>
            </a:r>
            <a:r>
              <a:rPr lang="en-US" sz="2800" b="1" dirty="0" smtClean="0"/>
              <a:t>I</a:t>
            </a:r>
            <a:r>
              <a:rPr lang="ru-RU" sz="2800" b="1" dirty="0" err="1" smtClean="0"/>
              <a:t>ине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ккола</a:t>
            </a:r>
            <a:r>
              <a:rPr lang="ru-RU" sz="2800" b="1" dirty="0" smtClean="0"/>
              <a:t>.</a:t>
            </a: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Масала</a:t>
            </a:r>
            <a:r>
              <a:rPr lang="ru-RU" sz="2800" b="1" dirty="0" smtClean="0">
                <a:solidFill>
                  <a:srgbClr val="FF0000"/>
                </a:solidFill>
              </a:rPr>
              <a:t>:/Х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err="1" smtClean="0">
                <a:solidFill>
                  <a:srgbClr val="FF0000"/>
                </a:solidFill>
              </a:rPr>
              <a:t>инкъадго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юргъаналда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гъоркьанги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ялагьун</a:t>
            </a:r>
            <a:r>
              <a:rPr lang="ru-RU" sz="2800" b="1" dirty="0" smtClean="0">
                <a:solidFill>
                  <a:srgbClr val="FF0000"/>
                </a:solidFill>
              </a:rPr>
              <a:t>/ ,Мария мух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err="1" smtClean="0">
                <a:solidFill>
                  <a:srgbClr val="FF0000"/>
                </a:solidFill>
              </a:rPr>
              <a:t>канго</a:t>
            </a:r>
            <a:r>
              <a:rPr lang="ru-RU" sz="2800" b="1" dirty="0" smtClean="0">
                <a:solidFill>
                  <a:srgbClr val="FF0000"/>
                </a:solidFill>
              </a:rPr>
              <a:t> г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err="1" smtClean="0">
                <a:solidFill>
                  <a:srgbClr val="FF0000"/>
                </a:solidFill>
              </a:rPr>
              <a:t>енеккана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en-US" dirty="0" smtClean="0"/>
              <a:t>I</a:t>
            </a:r>
            <a:r>
              <a:rPr lang="ru-RU" dirty="0" err="1" smtClean="0"/>
              <a:t>очонге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68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Рокъобе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ru-RU" dirty="0" err="1" smtClean="0">
                <a:solidFill>
                  <a:schemeClr val="tx1"/>
                </a:solidFill>
              </a:rPr>
              <a:t>алт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</a:t>
            </a:r>
            <a:r>
              <a:rPr lang="ru-RU" b="1" dirty="0" smtClean="0">
                <a:solidFill>
                  <a:schemeClr val="tx1"/>
                </a:solidFill>
              </a:rPr>
              <a:t>§ 57 </a:t>
            </a:r>
            <a:r>
              <a:rPr lang="ru-RU" b="1" dirty="0" err="1" smtClean="0">
                <a:solidFill>
                  <a:schemeClr val="tx1"/>
                </a:solidFill>
              </a:rPr>
              <a:t>х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err="1" smtClean="0">
                <a:solidFill>
                  <a:schemeClr val="tx1"/>
                </a:solidFill>
              </a:rPr>
              <a:t>алт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и 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              №208 </a:t>
            </a:r>
            <a:r>
              <a:rPr lang="ru-RU" b="1" dirty="0" err="1" smtClean="0">
                <a:solidFill>
                  <a:schemeClr val="tx1"/>
                </a:solidFill>
              </a:rPr>
              <a:t>гьумер</a:t>
            </a:r>
            <a:r>
              <a:rPr lang="ru-RU" b="1" dirty="0" smtClean="0">
                <a:solidFill>
                  <a:schemeClr val="tx1"/>
                </a:solidFill>
              </a:rPr>
              <a:t> 131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050" name="Picture 2" descr="C:\Users\User\Desktop\IMG_20200421_0220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27" r="6452"/>
          <a:stretch>
            <a:fillRect/>
          </a:stretch>
        </p:blipFill>
        <p:spPr bwMode="auto">
          <a:xfrm>
            <a:off x="1043608" y="2780928"/>
            <a:ext cx="7128792" cy="3754570"/>
          </a:xfrm>
          <a:prstGeom prst="rect">
            <a:avLst/>
          </a:prstGeom>
          <a:noFill/>
        </p:spPr>
      </p:pic>
      <p:pic>
        <p:nvPicPr>
          <p:cNvPr id="5" name="Picture 3" descr="C:\Users\школа\Desktop\Школьные фоны\Анимации\knigi-57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1882">
            <a:off x="184992" y="393586"/>
            <a:ext cx="2110864" cy="1944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школа\Desktop\Школьные фоны\Анимации\209.g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88" t="-1" r="4479" b="12403"/>
          <a:stretch/>
        </p:blipFill>
        <p:spPr bwMode="auto">
          <a:xfrm>
            <a:off x="1619672" y="1052736"/>
            <a:ext cx="1597206" cy="1728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2708920"/>
            <a:ext cx="7920880" cy="34506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  <a:r>
              <a:rPr lang="ru-RU" sz="3200" b="1" dirty="0" err="1" smtClean="0">
                <a:solidFill>
                  <a:schemeClr val="tx1"/>
                </a:solidFill>
              </a:rPr>
              <a:t>Къоло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анкьабилеб</a:t>
            </a:r>
            <a:r>
              <a:rPr lang="ru-RU" sz="3200" b="1" dirty="0" smtClean="0">
                <a:solidFill>
                  <a:schemeClr val="tx1"/>
                </a:solidFill>
              </a:rPr>
              <a:t> апрель.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                                     </a:t>
            </a:r>
            <a:r>
              <a:rPr lang="ru-RU" sz="3200" b="1" dirty="0" err="1" smtClean="0">
                <a:solidFill>
                  <a:schemeClr val="tx1"/>
                </a:solidFill>
              </a:rPr>
              <a:t>Итни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къо</a:t>
            </a:r>
            <a:r>
              <a:rPr lang="ru-RU" sz="3200" b="1" dirty="0" smtClean="0">
                <a:solidFill>
                  <a:schemeClr val="tx1"/>
                </a:solidFill>
              </a:rPr>
              <a:t> 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                </a:t>
            </a:r>
            <a:r>
              <a:rPr lang="ru-RU" sz="3200" b="1" dirty="0" err="1" smtClean="0">
                <a:solidFill>
                  <a:schemeClr val="tx1"/>
                </a:solidFill>
              </a:rPr>
              <a:t>Классалда</a:t>
            </a:r>
            <a:r>
              <a:rPr lang="ru-RU" sz="3200" b="1" dirty="0" smtClean="0">
                <a:solidFill>
                  <a:schemeClr val="tx1"/>
                </a:solidFill>
              </a:rPr>
              <a:t> х1алт1и 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 </a:t>
            </a:r>
            <a:r>
              <a:rPr lang="ru-RU" sz="3200" b="1" dirty="0" err="1" smtClean="0">
                <a:solidFill>
                  <a:schemeClr val="tx1"/>
                </a:solidFill>
              </a:rPr>
              <a:t>Дарсил</a:t>
            </a:r>
            <a:r>
              <a:rPr lang="ru-RU" sz="3200" b="1" dirty="0" smtClean="0">
                <a:solidFill>
                  <a:schemeClr val="tx1"/>
                </a:solidFill>
              </a:rPr>
              <a:t> тема : </a:t>
            </a:r>
            <a:r>
              <a:rPr lang="ru-RU" sz="3200" b="1" dirty="0" err="1" smtClean="0">
                <a:solidFill>
                  <a:schemeClr val="tx1"/>
                </a:solidFill>
              </a:rPr>
              <a:t>Ишалъул-куцлъун</a:t>
            </a:r>
            <a:r>
              <a:rPr lang="ru-RU" sz="3200" b="1" dirty="0" smtClean="0">
                <a:solidFill>
                  <a:schemeClr val="tx1"/>
                </a:solidFill>
              </a:rPr>
              <a:t>  </a:t>
            </a:r>
          </a:p>
          <a:p>
            <a:pPr>
              <a:buNone/>
            </a:pPr>
            <a:r>
              <a:rPr lang="ru-RU" sz="3200" b="1" smtClean="0">
                <a:solidFill>
                  <a:schemeClr val="tx1"/>
                </a:solidFill>
              </a:rPr>
              <a:t>              т1аджубараб </a:t>
            </a:r>
            <a:r>
              <a:rPr lang="ru-RU" sz="3200" b="1" smtClean="0">
                <a:solidFill>
                  <a:schemeClr val="tx1"/>
                </a:solidFill>
              </a:rPr>
              <a:t>предложение.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1. «Т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</a:rPr>
              <a:t>» - </a:t>
            </a:r>
            <a:r>
              <a:rPr lang="ru-RU" sz="3200" b="1" dirty="0" err="1" smtClean="0">
                <a:solidFill>
                  <a:srgbClr val="002060"/>
                </a:solidFill>
              </a:rPr>
              <a:t>ялдалъун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байбихьани</a:t>
            </a:r>
            <a:r>
              <a:rPr lang="ru-RU" sz="3200" b="1" dirty="0" smtClean="0">
                <a:solidFill>
                  <a:srgbClr val="00206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3200" b="1" dirty="0" err="1" smtClean="0">
                <a:solidFill>
                  <a:srgbClr val="002060"/>
                </a:solidFill>
              </a:rPr>
              <a:t>Бицатаб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дир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антони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«Т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</a:rPr>
              <a:t>» - </a:t>
            </a:r>
            <a:r>
              <a:rPr lang="ru-RU" sz="3200" b="1" dirty="0" err="1" smtClean="0">
                <a:solidFill>
                  <a:srgbClr val="002060"/>
                </a:solidFill>
              </a:rPr>
              <a:t>ги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хисун</a:t>
            </a:r>
            <a:r>
              <a:rPr lang="ru-RU" sz="3200" b="1" dirty="0" smtClean="0">
                <a:solidFill>
                  <a:srgbClr val="002060"/>
                </a:solidFill>
              </a:rPr>
              <a:t> «Х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</a:rPr>
              <a:t>» </a:t>
            </a:r>
            <a:r>
              <a:rPr lang="ru-RU" sz="3200" b="1" dirty="0" err="1" smtClean="0">
                <a:solidFill>
                  <a:srgbClr val="002060"/>
                </a:solidFill>
              </a:rPr>
              <a:t>хъванани</a:t>
            </a:r>
            <a:r>
              <a:rPr lang="ru-RU" sz="3200" b="1" dirty="0" smtClean="0">
                <a:solidFill>
                  <a:srgbClr val="00206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3200" b="1" dirty="0" err="1" smtClean="0">
                <a:solidFill>
                  <a:srgbClr val="002060"/>
                </a:solidFill>
              </a:rPr>
              <a:t>Хъач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err="1" smtClean="0">
                <a:solidFill>
                  <a:srgbClr val="002060"/>
                </a:solidFill>
              </a:rPr>
              <a:t>аб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ккола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дир</a:t>
            </a:r>
            <a:r>
              <a:rPr lang="ru-RU" sz="3200" b="1" dirty="0" smtClean="0">
                <a:solidFill>
                  <a:srgbClr val="002060"/>
                </a:solidFill>
              </a:rPr>
              <a:t> антоним.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2. «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Гь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»-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ялдаса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абунани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Мукъсанаб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дир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антоним.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«Х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»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цебе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лъун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абуни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Кьариябин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дир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антоним.</a:t>
            </a:r>
          </a:p>
          <a:p>
            <a:pPr marL="0" indent="0" algn="ctr">
              <a:buNone/>
            </a:pPr>
            <a:r>
              <a:rPr lang="ru-RU" sz="3200" b="1" i="1" dirty="0" err="1" smtClean="0">
                <a:solidFill>
                  <a:srgbClr val="FF0000"/>
                </a:solidFill>
              </a:rPr>
              <a:t>Антонимал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сунда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абулеб</a:t>
            </a:r>
            <a:r>
              <a:rPr lang="ru-RU" sz="3200" b="1" i="1" dirty="0" smtClean="0">
                <a:solidFill>
                  <a:srgbClr val="FF0000"/>
                </a:solidFill>
              </a:rPr>
              <a:t>?</a:t>
            </a:r>
            <a:endParaRPr lang="ru-RU" sz="32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Шарадаби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8407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844824"/>
            <a:ext cx="7524824" cy="4281339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Ц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акъаб</a:t>
            </a:r>
            <a:r>
              <a:rPr lang="ru-RU" sz="3600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Дагьаб</a:t>
            </a:r>
            <a:r>
              <a:rPr lang="ru-RU" sz="3600" b="1" dirty="0" smtClean="0">
                <a:solidFill>
                  <a:srgbClr val="FF0000"/>
                </a:solidFill>
              </a:rPr>
              <a:t> –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Ц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ек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аб</a:t>
            </a:r>
            <a:r>
              <a:rPr lang="ru-RU" sz="3600" b="1" dirty="0" smtClean="0">
                <a:solidFill>
                  <a:srgbClr val="FF0000"/>
                </a:solidFill>
              </a:rPr>
              <a:t> –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Сог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аб</a:t>
            </a:r>
            <a:r>
              <a:rPr lang="ru-RU" sz="3600" b="1" dirty="0" smtClean="0">
                <a:solidFill>
                  <a:srgbClr val="FF0000"/>
                </a:solidFill>
              </a:rPr>
              <a:t> –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Сахаб</a:t>
            </a:r>
            <a:r>
              <a:rPr lang="ru-RU" sz="3600" b="1" dirty="0" smtClean="0">
                <a:solidFill>
                  <a:srgbClr val="FF0000"/>
                </a:solidFill>
              </a:rPr>
              <a:t> – 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Ризаб</a:t>
            </a:r>
            <a:r>
              <a:rPr lang="ru-RU" sz="3600" b="1" dirty="0" smtClean="0">
                <a:solidFill>
                  <a:srgbClr val="FF0000"/>
                </a:solidFill>
              </a:rPr>
              <a:t> –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Синонимал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сунда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абулеб</a:t>
            </a:r>
            <a:r>
              <a:rPr lang="ru-RU" sz="3600" b="1" dirty="0" smtClean="0">
                <a:solidFill>
                  <a:srgbClr val="FF0000"/>
                </a:solidFill>
              </a:rPr>
              <a:t>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Кьурал</a:t>
            </a:r>
            <a:r>
              <a:rPr lang="ru-RU" dirty="0" smtClean="0"/>
              <a:t> </a:t>
            </a:r>
            <a:r>
              <a:rPr lang="ru-RU" dirty="0" err="1" smtClean="0"/>
              <a:t>раг</a:t>
            </a:r>
            <a:r>
              <a:rPr lang="en-US" dirty="0" smtClean="0"/>
              <a:t>I</a:t>
            </a:r>
            <a:r>
              <a:rPr lang="ru-RU" dirty="0" smtClean="0"/>
              <a:t>абазе </a:t>
            </a:r>
            <a:r>
              <a:rPr lang="ru-RU" dirty="0" err="1" smtClean="0"/>
              <a:t>синонимал</a:t>
            </a:r>
            <a:r>
              <a:rPr lang="ru-RU" dirty="0" smtClean="0"/>
              <a:t> </a:t>
            </a:r>
            <a:r>
              <a:rPr lang="ru-RU" dirty="0" err="1" smtClean="0"/>
              <a:t>рате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783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7"/>
            <a:ext cx="8784975" cy="3450696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Дие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кидаго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гьардухъанлъи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рихараб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бук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ана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амма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ахирал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соназ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гьардезе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т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амуна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дун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Лъалхъул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ишара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лъе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Предложение </a:t>
            </a:r>
            <a:r>
              <a:rPr lang="ru-RU" dirty="0" err="1" smtClean="0">
                <a:solidFill>
                  <a:srgbClr val="FF0000"/>
                </a:solidFill>
              </a:rPr>
              <a:t>членазде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биххе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357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857403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Жидер</a:t>
            </a:r>
            <a:r>
              <a:rPr lang="ru-RU" sz="3200" b="1" dirty="0" smtClean="0">
                <a:solidFill>
                  <a:srgbClr val="FF0000"/>
                </a:solidFill>
              </a:rPr>
              <a:t> к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ru-RU" sz="3200" b="1" dirty="0" err="1" smtClean="0">
                <a:solidFill>
                  <a:srgbClr val="FF0000"/>
                </a:solidFill>
              </a:rPr>
              <a:t>варалде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ва</a:t>
            </a:r>
            <a:r>
              <a:rPr lang="ru-RU" sz="3200" b="1" dirty="0" smtClean="0">
                <a:solidFill>
                  <a:srgbClr val="FF0000"/>
                </a:solidFill>
              </a:rPr>
              <a:t> маг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ru-RU" sz="3200" b="1" dirty="0" err="1" smtClean="0">
                <a:solidFill>
                  <a:srgbClr val="FF0000"/>
                </a:solidFill>
              </a:rPr>
              <a:t>наялде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балагьун</a:t>
            </a:r>
            <a:r>
              <a:rPr lang="ru-RU" sz="3200" b="1" dirty="0" smtClean="0">
                <a:solidFill>
                  <a:srgbClr val="FF0000"/>
                </a:solidFill>
              </a:rPr>
              <a:t>, х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ru-RU" sz="3200" b="1" dirty="0" err="1" smtClean="0">
                <a:solidFill>
                  <a:srgbClr val="FF0000"/>
                </a:solidFill>
              </a:rPr>
              <a:t>аллъун</a:t>
            </a:r>
            <a:r>
              <a:rPr lang="ru-RU" sz="3200" b="1" dirty="0" smtClean="0">
                <a:solidFill>
                  <a:srgbClr val="FF0000"/>
                </a:solidFill>
              </a:rPr>
              <a:t> т</a:t>
            </a:r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ru-RU" sz="3200" b="1" dirty="0" err="1" smtClean="0">
                <a:solidFill>
                  <a:srgbClr val="FF0000"/>
                </a:solidFill>
              </a:rPr>
              <a:t>аджурарал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предложениял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рикьула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гьал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хадур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рехсаразде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2800" b="1" dirty="0" err="1" smtClean="0">
                <a:solidFill>
                  <a:srgbClr val="002060"/>
                </a:solidFill>
              </a:rPr>
              <a:t>Ишалъул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куцлъун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Бак</a:t>
            </a:r>
            <a:r>
              <a:rPr lang="en-US" sz="2800" b="1" dirty="0" smtClean="0">
                <a:solidFill>
                  <a:srgbClr val="002060"/>
                </a:solidFill>
              </a:rPr>
              <a:t>I</a:t>
            </a:r>
            <a:r>
              <a:rPr lang="ru-RU" sz="2800" b="1" dirty="0" err="1" smtClean="0">
                <a:solidFill>
                  <a:srgbClr val="002060"/>
                </a:solidFill>
              </a:rPr>
              <a:t>лъун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err="1" smtClean="0">
                <a:solidFill>
                  <a:srgbClr val="002060"/>
                </a:solidFill>
              </a:rPr>
              <a:t>Заманлъун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</a:t>
            </a:r>
            <a:r>
              <a:rPr lang="en-US" sz="2800" b="1" dirty="0" smtClean="0">
                <a:solidFill>
                  <a:srgbClr val="002060"/>
                </a:solidFill>
              </a:rPr>
              <a:t>I</a:t>
            </a:r>
            <a:r>
              <a:rPr lang="ru-RU" sz="2800" b="1" dirty="0" err="1" smtClean="0">
                <a:solidFill>
                  <a:srgbClr val="002060"/>
                </a:solidFill>
              </a:rPr>
              <a:t>илла-мурадлъун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err="1" smtClean="0">
                <a:solidFill>
                  <a:srgbClr val="002060"/>
                </a:solidFill>
              </a:rPr>
              <a:t>Шарт</a:t>
            </a:r>
            <a:r>
              <a:rPr lang="en-US" sz="2800" b="1" dirty="0" smtClean="0">
                <a:solidFill>
                  <a:srgbClr val="002060"/>
                </a:solidFill>
              </a:rPr>
              <a:t>I</a:t>
            </a:r>
            <a:r>
              <a:rPr lang="ru-RU" sz="2800" b="1" dirty="0" err="1" smtClean="0">
                <a:solidFill>
                  <a:srgbClr val="002060"/>
                </a:solidFill>
              </a:rPr>
              <a:t>ияб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err="1" smtClean="0">
                <a:solidFill>
                  <a:srgbClr val="002060"/>
                </a:solidFill>
              </a:rPr>
              <a:t>уступительнияб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Ц</a:t>
            </a:r>
            <a:r>
              <a:rPr lang="en-US" b="1" dirty="0" smtClean="0">
                <a:solidFill>
                  <a:srgbClr val="FFFF00"/>
                </a:solidFill>
              </a:rPr>
              <a:t>I</a:t>
            </a:r>
            <a:r>
              <a:rPr lang="ru-RU" b="1" dirty="0" err="1" smtClean="0">
                <a:solidFill>
                  <a:srgbClr val="FFFF00"/>
                </a:solidFill>
              </a:rPr>
              <a:t>ияб</a:t>
            </a:r>
            <a:r>
              <a:rPr lang="ru-RU" b="1" dirty="0" smtClean="0">
                <a:solidFill>
                  <a:srgbClr val="FFFF00"/>
                </a:solidFill>
              </a:rPr>
              <a:t> тема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636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7" cy="44253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Ишалъул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куцлъун</a:t>
            </a:r>
            <a:r>
              <a:rPr lang="ru-RU" sz="2800" b="1" dirty="0" smtClean="0">
                <a:solidFill>
                  <a:srgbClr val="FF0000"/>
                </a:solidFill>
              </a:rPr>
              <a:t> т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err="1" smtClean="0">
                <a:solidFill>
                  <a:srgbClr val="FF0000"/>
                </a:solidFill>
              </a:rPr>
              <a:t>аджубараб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предложениялъ</a:t>
            </a:r>
            <a:r>
              <a:rPr lang="ru-RU" sz="2800" b="1" dirty="0" smtClean="0">
                <a:solidFill>
                  <a:srgbClr val="FF0000"/>
                </a:solidFill>
              </a:rPr>
              <a:t> баян </a:t>
            </a:r>
            <a:r>
              <a:rPr lang="ru-RU" sz="2800" b="1" dirty="0" err="1" smtClean="0">
                <a:solidFill>
                  <a:srgbClr val="FF0000"/>
                </a:solidFill>
              </a:rPr>
              <a:t>гьабула</a:t>
            </a:r>
            <a:r>
              <a:rPr lang="ru-RU" sz="2800" b="1" dirty="0" smtClean="0">
                <a:solidFill>
                  <a:srgbClr val="FF0000"/>
                </a:solidFill>
              </a:rPr>
              <a:t> бет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err="1" smtClean="0">
                <a:solidFill>
                  <a:srgbClr val="FF0000"/>
                </a:solidFill>
              </a:rPr>
              <a:t>ераб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предложениялъ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бицунеб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иш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лъугьараб</a:t>
            </a:r>
            <a:r>
              <a:rPr lang="ru-RU" sz="2800" b="1" dirty="0" smtClean="0">
                <a:solidFill>
                  <a:srgbClr val="FF0000"/>
                </a:solidFill>
              </a:rPr>
              <a:t> куц </a:t>
            </a:r>
            <a:r>
              <a:rPr lang="ru-RU" sz="2800" b="1" dirty="0" err="1" smtClean="0">
                <a:solidFill>
                  <a:srgbClr val="FF0000"/>
                </a:solidFill>
              </a:rPr>
              <a:t>ва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кин</a:t>
            </a:r>
            <a:r>
              <a:rPr lang="ru-RU" sz="2800" b="1" dirty="0" smtClean="0">
                <a:solidFill>
                  <a:srgbClr val="FF0000"/>
                </a:solidFill>
              </a:rPr>
              <a:t>? </a:t>
            </a:r>
            <a:r>
              <a:rPr lang="ru-RU" sz="2800" b="1" dirty="0" err="1" smtClean="0">
                <a:solidFill>
                  <a:srgbClr val="FF0000"/>
                </a:solidFill>
              </a:rPr>
              <a:t>Щиб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куцалда</a:t>
            </a:r>
            <a:r>
              <a:rPr lang="ru-RU" sz="2800" b="1" dirty="0" smtClean="0">
                <a:solidFill>
                  <a:srgbClr val="FF0000"/>
                </a:solidFill>
              </a:rPr>
              <a:t>? Г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err="1" smtClean="0">
                <a:solidFill>
                  <a:srgbClr val="FF0000"/>
                </a:solidFill>
              </a:rPr>
              <a:t>адал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суалазе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жаваблъунги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бач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err="1" smtClean="0">
                <a:solidFill>
                  <a:srgbClr val="FF0000"/>
                </a:solidFill>
              </a:rPr>
              <a:t>уна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Масала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: Г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умарица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rgbClr val="7030A0"/>
                </a:solidFill>
              </a:rPr>
              <a:t>нуц</a:t>
            </a:r>
            <a:r>
              <a:rPr lang="en-US" sz="2800" b="1" dirty="0" smtClean="0">
                <a:solidFill>
                  <a:srgbClr val="7030A0"/>
                </a:solidFill>
              </a:rPr>
              <a:t>I</a:t>
            </a:r>
            <a:r>
              <a:rPr lang="ru-RU" sz="2800" b="1" dirty="0" smtClean="0">
                <a:solidFill>
                  <a:srgbClr val="7030A0"/>
                </a:solidFill>
              </a:rPr>
              <a:t>аги </a:t>
            </a:r>
            <a:r>
              <a:rPr lang="ru-RU" sz="2800" b="1" dirty="0" err="1" smtClean="0">
                <a:solidFill>
                  <a:srgbClr val="7030A0"/>
                </a:solidFill>
              </a:rPr>
              <a:t>къан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рукъ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сверана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Мух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амадицаги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гьеб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rgbClr val="7030A0"/>
                </a:solidFill>
              </a:rPr>
              <a:t>учителалъ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малъухъе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гьабуна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Ишалъул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куцлъун</a:t>
            </a:r>
            <a:r>
              <a:rPr lang="ru-RU" b="1" dirty="0" smtClean="0">
                <a:solidFill>
                  <a:srgbClr val="002060"/>
                </a:solidFill>
              </a:rPr>
              <a:t> т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аджубараб</a:t>
            </a:r>
            <a:r>
              <a:rPr lang="ru-RU" b="1" dirty="0" smtClean="0">
                <a:solidFill>
                  <a:srgbClr val="002060"/>
                </a:solidFill>
              </a:rPr>
              <a:t> предложение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229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640959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1. </a:t>
            </a:r>
            <a:r>
              <a:rPr lang="ru-RU" sz="3600" b="1" dirty="0" err="1" smtClean="0">
                <a:solidFill>
                  <a:srgbClr val="002060"/>
                </a:solidFill>
              </a:rPr>
              <a:t>Дидагоцин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лъач</a:t>
            </a:r>
            <a:r>
              <a:rPr lang="en-US" sz="3600" b="1" dirty="0" smtClean="0">
                <a:solidFill>
                  <a:srgbClr val="002060"/>
                </a:solidFill>
              </a:rPr>
              <a:t>I</a:t>
            </a:r>
            <a:r>
              <a:rPr lang="ru-RU" sz="3600" b="1" dirty="0" smtClean="0">
                <a:solidFill>
                  <a:srgbClr val="002060"/>
                </a:solidFill>
              </a:rPr>
              <a:t>ого</a:t>
            </a:r>
            <a:r>
              <a:rPr lang="ru-RU" sz="3600" b="1" dirty="0" smtClean="0">
                <a:solidFill>
                  <a:srgbClr val="FFFF00"/>
                </a:solidFill>
              </a:rPr>
              <a:t>, </a:t>
            </a:r>
            <a:r>
              <a:rPr lang="ru-RU" sz="3600" b="1" dirty="0" err="1" smtClean="0">
                <a:solidFill>
                  <a:srgbClr val="FFFF00"/>
                </a:solidFill>
              </a:rPr>
              <a:t>щун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ватана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дун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рокъове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2. Мух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err="1" smtClean="0">
                <a:solidFill>
                  <a:srgbClr val="FF0000"/>
                </a:solidFill>
              </a:rPr>
              <a:t>амад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</a:rPr>
              <a:t>сородулел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квераз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кьег</a:t>
            </a:r>
            <a:r>
              <a:rPr lang="en-US" sz="2800" b="1" dirty="0" smtClean="0">
                <a:solidFill>
                  <a:srgbClr val="002060"/>
                </a:solidFill>
              </a:rPr>
              <a:t>I</a:t>
            </a:r>
            <a:r>
              <a:rPr lang="ru-RU" sz="2800" b="1" dirty="0" err="1" smtClean="0">
                <a:solidFill>
                  <a:srgbClr val="002060"/>
                </a:solidFill>
              </a:rPr>
              <a:t>ерги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кодоб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ккун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рокъове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векерана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3. Х</a:t>
            </a:r>
            <a:r>
              <a:rPr lang="en-US" sz="2800" b="1" dirty="0" smtClean="0">
                <a:solidFill>
                  <a:srgbClr val="7030A0"/>
                </a:solidFill>
              </a:rPr>
              <a:t>I</a:t>
            </a:r>
            <a:r>
              <a:rPr lang="ru-RU" sz="2800" b="1" dirty="0" err="1" smtClean="0">
                <a:solidFill>
                  <a:srgbClr val="7030A0"/>
                </a:solidFill>
              </a:rPr>
              <a:t>акъикъаталдаги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иш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ккана</a:t>
            </a:r>
            <a:r>
              <a:rPr lang="ru-RU" sz="2800" b="1" dirty="0" smtClean="0">
                <a:solidFill>
                  <a:srgbClr val="7030A0"/>
                </a:solidFill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</a:rPr>
              <a:t>Асх</a:t>
            </a:r>
            <a:r>
              <a:rPr lang="en-US" sz="2800" b="1" dirty="0" smtClean="0">
                <a:solidFill>
                  <a:srgbClr val="002060"/>
                </a:solidFill>
              </a:rPr>
              <a:t>I</a:t>
            </a:r>
            <a:r>
              <a:rPr lang="ru-RU" sz="2800" b="1" dirty="0" err="1" smtClean="0">
                <a:solidFill>
                  <a:srgbClr val="002060"/>
                </a:solidFill>
              </a:rPr>
              <a:t>абица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абухъе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3200" b="1" dirty="0" smtClean="0"/>
          </a:p>
          <a:p>
            <a:r>
              <a:rPr lang="ru-RU" sz="3200" b="1" dirty="0" err="1" smtClean="0"/>
              <a:t>Ишалъул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куцлъун</a:t>
            </a:r>
            <a:r>
              <a:rPr lang="ru-RU" sz="3200" b="1" dirty="0" smtClean="0"/>
              <a:t> т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аджубараб</a:t>
            </a:r>
            <a:r>
              <a:rPr lang="ru-RU" sz="3200" b="1" dirty="0" smtClean="0"/>
              <a:t> предложение бет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ераб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предложениялдаса</a:t>
            </a:r>
            <a:r>
              <a:rPr lang="ru-RU" sz="3200" b="1" dirty="0" smtClean="0"/>
              <a:t>, запятая </a:t>
            </a:r>
            <a:r>
              <a:rPr lang="ru-RU" sz="3200" b="1" dirty="0" err="1" smtClean="0"/>
              <a:t>лъун</a:t>
            </a:r>
            <a:r>
              <a:rPr lang="ru-RU" sz="3200" b="1" dirty="0" smtClean="0"/>
              <a:t>, бат</a:t>
            </a:r>
            <a:r>
              <a:rPr lang="en-US" sz="3200" b="1" dirty="0" smtClean="0"/>
              <a:t>I</a:t>
            </a:r>
            <a:r>
              <a:rPr lang="ru-RU" sz="3200" b="1" dirty="0" smtClean="0"/>
              <a:t>а </a:t>
            </a:r>
            <a:r>
              <a:rPr lang="ru-RU" sz="3200" b="1" dirty="0" err="1" smtClean="0"/>
              <a:t>гьабула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Т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аджубараб</a:t>
            </a:r>
            <a:r>
              <a:rPr lang="ru-RU" sz="3200" b="1" dirty="0" smtClean="0"/>
              <a:t> предложение </a:t>
            </a:r>
            <a:r>
              <a:rPr lang="ru-RU" sz="3200" b="1" dirty="0" err="1" smtClean="0"/>
              <a:t>ккезе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бегьула</a:t>
            </a:r>
            <a:r>
              <a:rPr lang="ru-RU" sz="3200" b="1" dirty="0" smtClean="0"/>
              <a:t> бет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ераб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предложениялда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цебехун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гьоркьоб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хадуб</a:t>
            </a:r>
            <a:r>
              <a:rPr lang="ru-RU" sz="3200" b="1" dirty="0" smtClean="0"/>
              <a:t>. 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1428870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43346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       </a:t>
            </a:r>
            <a:r>
              <a:rPr lang="ru-RU" sz="3200" b="1" dirty="0" err="1" smtClean="0">
                <a:solidFill>
                  <a:srgbClr val="FFFF00"/>
                </a:solidFill>
              </a:rPr>
              <a:t>Малъараб</a:t>
            </a:r>
            <a:r>
              <a:rPr lang="ru-RU" sz="3200" b="1" dirty="0" smtClean="0">
                <a:solidFill>
                  <a:srgbClr val="FFFF00"/>
                </a:solidFill>
              </a:rPr>
              <a:t> материал </a:t>
            </a:r>
            <a:r>
              <a:rPr lang="ru-RU" sz="3200" b="1" dirty="0" err="1" smtClean="0">
                <a:solidFill>
                  <a:srgbClr val="FFFF00"/>
                </a:solidFill>
              </a:rPr>
              <a:t>щула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гьаби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Предложениял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ц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але,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лъалхъул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ишарабиги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лъун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хъвай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 Бет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ерабги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т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аджубарабги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бате.</a:t>
            </a:r>
          </a:p>
          <a:p>
            <a:r>
              <a:rPr lang="ru-RU" sz="3200" b="1" dirty="0" err="1" smtClean="0"/>
              <a:t>Инсуца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кавуги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рахан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къват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исан</a:t>
            </a:r>
            <a:r>
              <a:rPr lang="ru-RU" sz="3200" b="1" dirty="0" smtClean="0"/>
              <a:t> к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улал</a:t>
            </a:r>
            <a:r>
              <a:rPr lang="ru-RU" sz="3200" b="1" dirty="0" smtClean="0"/>
              <a:t> рана.</a:t>
            </a:r>
          </a:p>
          <a:p>
            <a:r>
              <a:rPr lang="ru-RU" sz="3200" b="1" dirty="0" err="1" smtClean="0"/>
              <a:t>Гьеб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ракьалда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кверщел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гьабун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кутакаб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гъалбац</a:t>
            </a:r>
            <a:r>
              <a:rPr lang="en-US" sz="3200" b="1" dirty="0" smtClean="0"/>
              <a:t>I</a:t>
            </a:r>
            <a:r>
              <a:rPr lang="ru-RU" sz="3200" b="1" dirty="0" smtClean="0"/>
              <a:t> бук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ана</a:t>
            </a:r>
            <a:r>
              <a:rPr lang="ru-RU" sz="3200" b="1" dirty="0" smtClean="0"/>
              <a:t>.</a:t>
            </a:r>
          </a:p>
          <a:p>
            <a:r>
              <a:rPr lang="ru-RU" sz="3200" b="1" dirty="0" err="1" smtClean="0"/>
              <a:t>Мусаца</a:t>
            </a:r>
            <a:r>
              <a:rPr lang="ru-RU" sz="3200" b="1" dirty="0" smtClean="0"/>
              <a:t> ц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ияб</a:t>
            </a:r>
            <a:r>
              <a:rPr lang="ru-RU" sz="3200" b="1" dirty="0" smtClean="0"/>
              <a:t> мина </a:t>
            </a:r>
            <a:r>
              <a:rPr lang="ru-RU" sz="3200" b="1" dirty="0" err="1" smtClean="0"/>
              <a:t>бана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инженерас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малъухъе</a:t>
            </a:r>
            <a:r>
              <a:rPr lang="ru-RU" sz="3200" b="1" dirty="0" smtClean="0"/>
              <a:t>.</a:t>
            </a:r>
          </a:p>
          <a:p>
            <a:r>
              <a:rPr lang="ru-RU" sz="3200" b="1" dirty="0" err="1" smtClean="0"/>
              <a:t>Гьурмал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кьерги</a:t>
            </a:r>
            <a:r>
              <a:rPr lang="ru-RU" sz="3200" b="1" dirty="0" smtClean="0"/>
              <a:t> т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ун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Муи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сородизе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лъугьана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42427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455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Ишалъул-куцлъун тIаджубараб предложение 9 класс</vt:lpstr>
      <vt:lpstr>Слайд 2</vt:lpstr>
      <vt:lpstr>Шарадаби</vt:lpstr>
      <vt:lpstr>Кьурал рагIабазе синонимал рате</vt:lpstr>
      <vt:lpstr>Предложение членазде биххе</vt:lpstr>
      <vt:lpstr>ЦIияб тема</vt:lpstr>
      <vt:lpstr>Ишалъул куцлъун тIаджубараб предложение</vt:lpstr>
      <vt:lpstr>Слайд 8</vt:lpstr>
      <vt:lpstr>Слайд 9</vt:lpstr>
      <vt:lpstr>КIочонге</vt:lpstr>
      <vt:lpstr>                        Рокъобе хIалтIи                        § 57 хIалтIи                         №208 гьумер 131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Ишалъул-куцлъун т1аджубараб предложение 9 класс</dc:title>
  <dc:creator>школа</dc:creator>
  <cp:lastModifiedBy>ASUS</cp:lastModifiedBy>
  <cp:revision>13</cp:revision>
  <dcterms:created xsi:type="dcterms:W3CDTF">2016-12-06T11:05:44Z</dcterms:created>
  <dcterms:modified xsi:type="dcterms:W3CDTF">2020-04-21T12:33:28Z</dcterms:modified>
</cp:coreProperties>
</file>