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1" r:id="rId3"/>
    <p:sldId id="257" r:id="rId4"/>
    <p:sldId id="258" r:id="rId5"/>
    <p:sldId id="259" r:id="rId6"/>
    <p:sldId id="262" r:id="rId7"/>
    <p:sldId id="263" r:id="rId8"/>
    <p:sldId id="265" r:id="rId9"/>
    <p:sldId id="261" r:id="rId10"/>
    <p:sldId id="266" r:id="rId11"/>
    <p:sldId id="270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846640" cy="2808312"/>
          </a:xfrm>
        </p:spPr>
        <p:txBody>
          <a:bodyPr>
            <a:prstTxWarp prst="textWave1">
              <a:avLst/>
            </a:prstTxWarp>
            <a:noAutofit/>
          </a:bodyPr>
          <a:lstStyle/>
          <a:p>
            <a:r>
              <a:rPr lang="ru-RU" b="1" dirty="0" err="1" smtClean="0">
                <a:solidFill>
                  <a:srgbClr val="FF0000"/>
                </a:solidFill>
              </a:rPr>
              <a:t>Ишалъул-куцлъун</a:t>
            </a:r>
            <a:r>
              <a:rPr lang="ru-RU" b="1" dirty="0" smtClean="0">
                <a:solidFill>
                  <a:srgbClr val="FF0000"/>
                </a:solidFill>
              </a:rPr>
              <a:t> т</a:t>
            </a:r>
            <a:r>
              <a:rPr lang="en-US" b="1" smtClean="0">
                <a:solidFill>
                  <a:srgbClr val="FF0000"/>
                </a:solidFill>
              </a:rPr>
              <a:t>I</a:t>
            </a:r>
            <a:r>
              <a:rPr lang="ru-RU" b="1" smtClean="0">
                <a:solidFill>
                  <a:srgbClr val="FF0000"/>
                </a:solidFill>
              </a:rPr>
              <a:t>аджубараб</a:t>
            </a:r>
            <a:r>
              <a:rPr lang="ru-RU" b="1" dirty="0" smtClean="0">
                <a:solidFill>
                  <a:srgbClr val="FF0000"/>
                </a:solidFill>
              </a:rPr>
              <a:t> предложение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9 класс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78270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484784"/>
            <a:ext cx="8640959" cy="4641379"/>
          </a:xfrm>
        </p:spPr>
        <p:txBody>
          <a:bodyPr/>
          <a:lstStyle/>
          <a:p>
            <a:r>
              <a:rPr lang="ru-RU" sz="2800" b="1" dirty="0" err="1" smtClean="0"/>
              <a:t>Деепричастияб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сверелги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ишалъул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куцлъун</a:t>
            </a:r>
            <a:r>
              <a:rPr lang="ru-RU" sz="2800" b="1" dirty="0" smtClean="0"/>
              <a:t> т</a:t>
            </a:r>
            <a:r>
              <a:rPr lang="en-US" sz="2800" b="1" dirty="0" smtClean="0"/>
              <a:t>I</a:t>
            </a:r>
            <a:r>
              <a:rPr lang="ru-RU" sz="2800" b="1" dirty="0" err="1" smtClean="0"/>
              <a:t>аджубараб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предложениеги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цояб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цоялдаса</a:t>
            </a:r>
            <a:r>
              <a:rPr lang="ru-RU" sz="2800" b="1" dirty="0" smtClean="0"/>
              <a:t> бат</a:t>
            </a:r>
            <a:r>
              <a:rPr lang="en-US" sz="2800" b="1" dirty="0" smtClean="0"/>
              <a:t>I</a:t>
            </a:r>
            <a:r>
              <a:rPr lang="ru-RU" sz="2800" b="1" dirty="0" smtClean="0"/>
              <a:t>а </a:t>
            </a:r>
            <a:r>
              <a:rPr lang="ru-RU" sz="2800" b="1" dirty="0" err="1" smtClean="0"/>
              <a:t>гьабизе</a:t>
            </a:r>
            <a:r>
              <a:rPr lang="ru-RU" sz="2800" b="1" dirty="0" smtClean="0"/>
              <a:t> к</a:t>
            </a:r>
            <a:r>
              <a:rPr lang="en-US" sz="2800" b="1" dirty="0" smtClean="0"/>
              <a:t>I</a:t>
            </a:r>
            <a:r>
              <a:rPr lang="ru-RU" sz="2800" b="1" dirty="0" err="1" smtClean="0"/>
              <a:t>очонге</a:t>
            </a:r>
            <a:r>
              <a:rPr lang="ru-RU" sz="2800" b="1" dirty="0" smtClean="0"/>
              <a:t>: </a:t>
            </a:r>
            <a:r>
              <a:rPr lang="ru-RU" sz="2800" b="1" dirty="0" err="1" smtClean="0"/>
              <a:t>деепричастияб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сверелалъулъ</a:t>
            </a:r>
            <a:r>
              <a:rPr lang="ru-RU" sz="2800" b="1" dirty="0" smtClean="0"/>
              <a:t> я подлежащее, я бит</a:t>
            </a:r>
            <a:r>
              <a:rPr lang="en-US" sz="2800" b="1" dirty="0" smtClean="0"/>
              <a:t>I</a:t>
            </a:r>
            <a:r>
              <a:rPr lang="ru-RU" sz="2800" b="1" dirty="0" smtClean="0"/>
              <a:t>араб дополнение бук</a:t>
            </a:r>
            <a:r>
              <a:rPr lang="en-US" sz="2800" b="1" dirty="0" smtClean="0"/>
              <a:t>I</a:t>
            </a:r>
            <a:r>
              <a:rPr lang="ru-RU" sz="2800" b="1" dirty="0" err="1" smtClean="0"/>
              <a:t>унаро</a:t>
            </a:r>
            <a:r>
              <a:rPr lang="ru-RU" sz="2800" b="1" dirty="0" smtClean="0"/>
              <a:t>, т</a:t>
            </a:r>
            <a:r>
              <a:rPr lang="en-US" sz="2800" b="1" dirty="0" smtClean="0"/>
              <a:t>I</a:t>
            </a:r>
            <a:r>
              <a:rPr lang="ru-RU" sz="2800" b="1" dirty="0" err="1" smtClean="0"/>
              <a:t>аджубараб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предложениялъулъ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гьезул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цоябг</a:t>
            </a:r>
            <a:r>
              <a:rPr lang="en-US" sz="2800" b="1" dirty="0" smtClean="0"/>
              <a:t>I</a:t>
            </a:r>
            <a:r>
              <a:rPr lang="ru-RU" sz="2800" b="1" dirty="0" smtClean="0"/>
              <a:t>аги бук</a:t>
            </a:r>
            <a:r>
              <a:rPr lang="en-US" sz="2800" b="1" dirty="0" smtClean="0"/>
              <a:t>I</a:t>
            </a:r>
            <a:r>
              <a:rPr lang="ru-RU" sz="2800" b="1" dirty="0" err="1" smtClean="0"/>
              <a:t>ине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ккола</a:t>
            </a:r>
            <a:r>
              <a:rPr lang="ru-RU" sz="2800" b="1" dirty="0" smtClean="0"/>
              <a:t>.</a:t>
            </a:r>
          </a:p>
          <a:p>
            <a:r>
              <a:rPr lang="ru-RU" sz="2800" b="1" dirty="0" err="1" smtClean="0">
                <a:solidFill>
                  <a:srgbClr val="FF0000"/>
                </a:solidFill>
              </a:rPr>
              <a:t>Масала</a:t>
            </a:r>
            <a:r>
              <a:rPr lang="ru-RU" sz="2800" b="1" dirty="0" smtClean="0">
                <a:solidFill>
                  <a:srgbClr val="FF0000"/>
                </a:solidFill>
              </a:rPr>
              <a:t>:/Х</a:t>
            </a:r>
            <a:r>
              <a:rPr lang="en-US" sz="2800" b="1" dirty="0" smtClean="0">
                <a:solidFill>
                  <a:srgbClr val="FF0000"/>
                </a:solidFill>
              </a:rPr>
              <a:t>I</a:t>
            </a:r>
            <a:r>
              <a:rPr lang="ru-RU" sz="2800" b="1" dirty="0" err="1" smtClean="0">
                <a:solidFill>
                  <a:srgbClr val="FF0000"/>
                </a:solidFill>
              </a:rPr>
              <a:t>инкъадго</a:t>
            </a:r>
            <a:r>
              <a:rPr lang="ru-RU" sz="2800" b="1" dirty="0" smtClean="0">
                <a:solidFill>
                  <a:srgbClr val="FF0000"/>
                </a:solidFill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</a:rPr>
              <a:t>юргъаналда</a:t>
            </a:r>
            <a:r>
              <a:rPr lang="ru-RU" sz="2800" b="1" dirty="0" smtClean="0">
                <a:solidFill>
                  <a:srgbClr val="FF0000"/>
                </a:solidFill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</a:rPr>
              <a:t>гъоркьанги</a:t>
            </a:r>
            <a:r>
              <a:rPr lang="ru-RU" sz="2800" b="1" dirty="0" smtClean="0">
                <a:solidFill>
                  <a:srgbClr val="FF0000"/>
                </a:solidFill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</a:rPr>
              <a:t>ялагьун</a:t>
            </a:r>
            <a:r>
              <a:rPr lang="ru-RU" sz="2800" b="1" dirty="0" smtClean="0">
                <a:solidFill>
                  <a:srgbClr val="FF0000"/>
                </a:solidFill>
              </a:rPr>
              <a:t>/ ,Мария мух</a:t>
            </a:r>
            <a:r>
              <a:rPr lang="en-US" sz="2800" b="1" dirty="0" smtClean="0">
                <a:solidFill>
                  <a:srgbClr val="FF0000"/>
                </a:solidFill>
              </a:rPr>
              <a:t>I</a:t>
            </a:r>
            <a:r>
              <a:rPr lang="ru-RU" sz="2800" b="1" dirty="0" err="1" smtClean="0">
                <a:solidFill>
                  <a:srgbClr val="FF0000"/>
                </a:solidFill>
              </a:rPr>
              <a:t>канго</a:t>
            </a:r>
            <a:r>
              <a:rPr lang="ru-RU" sz="2800" b="1" dirty="0" smtClean="0">
                <a:solidFill>
                  <a:srgbClr val="FF0000"/>
                </a:solidFill>
              </a:rPr>
              <a:t> г</a:t>
            </a:r>
            <a:r>
              <a:rPr lang="en-US" sz="2800" b="1" dirty="0" smtClean="0">
                <a:solidFill>
                  <a:srgbClr val="FF0000"/>
                </a:solidFill>
              </a:rPr>
              <a:t>I</a:t>
            </a:r>
            <a:r>
              <a:rPr lang="ru-RU" sz="2800" b="1" dirty="0" err="1" smtClean="0">
                <a:solidFill>
                  <a:srgbClr val="FF0000"/>
                </a:solidFill>
              </a:rPr>
              <a:t>енеккана</a:t>
            </a:r>
            <a:r>
              <a:rPr lang="ru-RU" sz="2800" b="1" dirty="0" smtClean="0">
                <a:solidFill>
                  <a:srgbClr val="FF0000"/>
                </a:solidFill>
              </a:rPr>
              <a:t>. 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</a:t>
            </a:r>
            <a:r>
              <a:rPr lang="en-US" dirty="0" smtClean="0"/>
              <a:t>I</a:t>
            </a:r>
            <a:r>
              <a:rPr lang="ru-RU" dirty="0" err="1" smtClean="0"/>
              <a:t>очонге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676849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764704"/>
            <a:ext cx="8229600" cy="187220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                        </a:t>
            </a:r>
            <a:r>
              <a:rPr lang="ru-RU" dirty="0" err="1" smtClean="0">
                <a:solidFill>
                  <a:schemeClr val="tx1"/>
                </a:solidFill>
              </a:rPr>
              <a:t>Рокъобе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х</a:t>
            </a:r>
            <a:r>
              <a:rPr lang="en-US" dirty="0" smtClean="0">
                <a:solidFill>
                  <a:schemeClr val="tx1"/>
                </a:solidFill>
              </a:rPr>
              <a:t>I</a:t>
            </a:r>
            <a:r>
              <a:rPr lang="ru-RU" dirty="0" err="1" smtClean="0">
                <a:solidFill>
                  <a:schemeClr val="tx1"/>
                </a:solidFill>
              </a:rPr>
              <a:t>алт</a:t>
            </a:r>
            <a:r>
              <a:rPr lang="en-US" dirty="0" smtClean="0">
                <a:solidFill>
                  <a:schemeClr val="tx1"/>
                </a:solidFill>
              </a:rPr>
              <a:t>I</a:t>
            </a:r>
            <a:r>
              <a:rPr lang="ru-RU" dirty="0" smtClean="0">
                <a:solidFill>
                  <a:schemeClr val="tx1"/>
                </a:solidFill>
              </a:rPr>
              <a:t>и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                       </a:t>
            </a:r>
            <a:r>
              <a:rPr lang="ru-RU" b="1" dirty="0" smtClean="0">
                <a:solidFill>
                  <a:schemeClr val="tx1"/>
                </a:solidFill>
              </a:rPr>
              <a:t>§ 57 </a:t>
            </a:r>
            <a:r>
              <a:rPr lang="ru-RU" b="1" dirty="0" err="1" smtClean="0">
                <a:solidFill>
                  <a:schemeClr val="tx1"/>
                </a:solidFill>
              </a:rPr>
              <a:t>х</a:t>
            </a:r>
            <a:r>
              <a:rPr lang="en-US" b="1" dirty="0" smtClean="0">
                <a:solidFill>
                  <a:schemeClr val="tx1"/>
                </a:solidFill>
              </a:rPr>
              <a:t>I</a:t>
            </a:r>
            <a:r>
              <a:rPr lang="ru-RU" b="1" dirty="0" err="1" smtClean="0">
                <a:solidFill>
                  <a:schemeClr val="tx1"/>
                </a:solidFill>
              </a:rPr>
              <a:t>алт</a:t>
            </a:r>
            <a:r>
              <a:rPr lang="en-US" b="1" dirty="0" smtClean="0">
                <a:solidFill>
                  <a:schemeClr val="tx1"/>
                </a:solidFill>
              </a:rPr>
              <a:t>I</a:t>
            </a:r>
            <a:r>
              <a:rPr lang="ru-RU" b="1" dirty="0" smtClean="0">
                <a:solidFill>
                  <a:schemeClr val="tx1"/>
                </a:solidFill>
              </a:rPr>
              <a:t>и  </a:t>
            </a:r>
            <a:br>
              <a:rPr lang="ru-RU" b="1" dirty="0" smtClean="0">
                <a:solidFill>
                  <a:schemeClr val="tx1"/>
                </a:solidFill>
              </a:rPr>
            </a:br>
            <a:r>
              <a:rPr lang="ru-RU" b="1" dirty="0" smtClean="0">
                <a:solidFill>
                  <a:schemeClr val="tx1"/>
                </a:solidFill>
              </a:rPr>
              <a:t>                      №208 </a:t>
            </a:r>
            <a:r>
              <a:rPr lang="ru-RU" b="1" dirty="0" err="1" smtClean="0">
                <a:solidFill>
                  <a:schemeClr val="tx1"/>
                </a:solidFill>
              </a:rPr>
              <a:t>гьумер</a:t>
            </a:r>
            <a:r>
              <a:rPr lang="ru-RU" b="1" dirty="0" smtClean="0">
                <a:solidFill>
                  <a:schemeClr val="tx1"/>
                </a:solidFill>
              </a:rPr>
              <a:t> 131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pic>
        <p:nvPicPr>
          <p:cNvPr id="2050" name="Picture 2" descr="C:\Users\User\Desktop\IMG_20200421_02201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7527" r="6452"/>
          <a:stretch>
            <a:fillRect/>
          </a:stretch>
        </p:blipFill>
        <p:spPr bwMode="auto">
          <a:xfrm>
            <a:off x="1043608" y="2780928"/>
            <a:ext cx="7128792" cy="3754570"/>
          </a:xfrm>
          <a:prstGeom prst="rect">
            <a:avLst/>
          </a:prstGeom>
          <a:noFill/>
        </p:spPr>
      </p:pic>
      <p:pic>
        <p:nvPicPr>
          <p:cNvPr id="5" name="Picture 3" descr="C:\Users\школа\Desktop\Школьные фоны\Анимации\knigi-57.gif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51882">
            <a:off x="184992" y="393586"/>
            <a:ext cx="2110864" cy="194421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школа\Desktop\Школьные фоны\Анимации\209.gif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5888" t="-1" r="4479" b="12403"/>
          <a:stretch/>
        </p:blipFill>
        <p:spPr bwMode="auto">
          <a:xfrm>
            <a:off x="1619672" y="1052736"/>
            <a:ext cx="1597206" cy="172819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83568" y="2708920"/>
            <a:ext cx="7920880" cy="3450696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           </a:t>
            </a:r>
            <a:r>
              <a:rPr lang="ru-RU" sz="3200" b="1" dirty="0" err="1" smtClean="0">
                <a:solidFill>
                  <a:schemeClr val="tx1"/>
                </a:solidFill>
              </a:rPr>
              <a:t>Къоло</a:t>
            </a:r>
            <a:r>
              <a:rPr lang="ru-RU" sz="3200" b="1" dirty="0" smtClean="0">
                <a:solidFill>
                  <a:schemeClr val="tx1"/>
                </a:solidFill>
              </a:rPr>
              <a:t> </a:t>
            </a:r>
            <a:r>
              <a:rPr lang="ru-RU" sz="3200" b="1" dirty="0" err="1" smtClean="0">
                <a:solidFill>
                  <a:schemeClr val="tx1"/>
                </a:solidFill>
              </a:rPr>
              <a:t>анкьабилеб</a:t>
            </a:r>
            <a:r>
              <a:rPr lang="ru-RU" sz="3200" b="1" dirty="0" smtClean="0">
                <a:solidFill>
                  <a:schemeClr val="tx1"/>
                </a:solidFill>
              </a:rPr>
              <a:t> апрель.</a:t>
            </a:r>
          </a:p>
          <a:p>
            <a:pPr>
              <a:buNone/>
            </a:pPr>
            <a:r>
              <a:rPr lang="ru-RU" sz="3200" b="1" dirty="0" smtClean="0">
                <a:solidFill>
                  <a:schemeClr val="tx1"/>
                </a:solidFill>
              </a:rPr>
              <a:t>                                           </a:t>
            </a:r>
            <a:r>
              <a:rPr lang="ru-RU" sz="3200" b="1" dirty="0" err="1" smtClean="0">
                <a:solidFill>
                  <a:schemeClr val="tx1"/>
                </a:solidFill>
              </a:rPr>
              <a:t>Итни</a:t>
            </a:r>
            <a:r>
              <a:rPr lang="ru-RU" sz="3200" b="1" dirty="0" smtClean="0">
                <a:solidFill>
                  <a:schemeClr val="tx1"/>
                </a:solidFill>
              </a:rPr>
              <a:t> </a:t>
            </a:r>
            <a:r>
              <a:rPr lang="ru-RU" sz="3200" b="1" dirty="0" err="1" smtClean="0">
                <a:solidFill>
                  <a:schemeClr val="tx1"/>
                </a:solidFill>
              </a:rPr>
              <a:t>къо</a:t>
            </a:r>
            <a:r>
              <a:rPr lang="ru-RU" sz="3200" b="1" dirty="0" smtClean="0">
                <a:solidFill>
                  <a:schemeClr val="tx1"/>
                </a:solidFill>
              </a:rPr>
              <a:t> .</a:t>
            </a:r>
          </a:p>
          <a:p>
            <a:pPr>
              <a:buNone/>
            </a:pPr>
            <a:r>
              <a:rPr lang="ru-RU" sz="3200" b="1" dirty="0" smtClean="0">
                <a:solidFill>
                  <a:schemeClr val="tx1"/>
                </a:solidFill>
              </a:rPr>
              <a:t>                      </a:t>
            </a:r>
            <a:r>
              <a:rPr lang="ru-RU" sz="3200" b="1" dirty="0" err="1" smtClean="0">
                <a:solidFill>
                  <a:schemeClr val="tx1"/>
                </a:solidFill>
              </a:rPr>
              <a:t>Классалда</a:t>
            </a:r>
            <a:r>
              <a:rPr lang="ru-RU" sz="3200" b="1" dirty="0" smtClean="0">
                <a:solidFill>
                  <a:schemeClr val="tx1"/>
                </a:solidFill>
              </a:rPr>
              <a:t> х1алт1и .</a:t>
            </a:r>
          </a:p>
          <a:p>
            <a:pPr>
              <a:buNone/>
            </a:pPr>
            <a:r>
              <a:rPr lang="ru-RU" sz="3200" b="1" dirty="0" smtClean="0">
                <a:solidFill>
                  <a:schemeClr val="tx1"/>
                </a:solidFill>
              </a:rPr>
              <a:t>       </a:t>
            </a:r>
            <a:r>
              <a:rPr lang="ru-RU" sz="3200" b="1" dirty="0" err="1" smtClean="0">
                <a:solidFill>
                  <a:schemeClr val="tx1"/>
                </a:solidFill>
              </a:rPr>
              <a:t>Дарсил</a:t>
            </a:r>
            <a:r>
              <a:rPr lang="ru-RU" sz="3200" b="1" dirty="0" smtClean="0">
                <a:solidFill>
                  <a:schemeClr val="tx1"/>
                </a:solidFill>
              </a:rPr>
              <a:t> тема : </a:t>
            </a:r>
            <a:r>
              <a:rPr lang="ru-RU" sz="3200" b="1" dirty="0" err="1" smtClean="0">
                <a:solidFill>
                  <a:schemeClr val="tx1"/>
                </a:solidFill>
              </a:rPr>
              <a:t>Ишалъул-куцлъун</a:t>
            </a:r>
            <a:r>
              <a:rPr lang="ru-RU" sz="3200" b="1" dirty="0" smtClean="0">
                <a:solidFill>
                  <a:schemeClr val="tx1"/>
                </a:solidFill>
              </a:rPr>
              <a:t>  </a:t>
            </a:r>
          </a:p>
          <a:p>
            <a:pPr>
              <a:buNone/>
            </a:pPr>
            <a:r>
              <a:rPr lang="ru-RU" sz="3200" b="1" smtClean="0">
                <a:solidFill>
                  <a:schemeClr val="tx1"/>
                </a:solidFill>
              </a:rPr>
              <a:t>              т1аджубараб </a:t>
            </a:r>
            <a:r>
              <a:rPr lang="ru-RU" sz="3200" b="1" smtClean="0">
                <a:solidFill>
                  <a:schemeClr val="tx1"/>
                </a:solidFill>
              </a:rPr>
              <a:t>предложение.</a:t>
            </a:r>
            <a:endParaRPr lang="ru-RU" sz="32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772816"/>
            <a:ext cx="7408333" cy="4353347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3200" b="1" dirty="0" smtClean="0">
                <a:solidFill>
                  <a:srgbClr val="002060"/>
                </a:solidFill>
              </a:rPr>
              <a:t>1. «Т</a:t>
            </a:r>
            <a:r>
              <a:rPr lang="en-US" sz="3200" b="1" dirty="0" smtClean="0">
                <a:solidFill>
                  <a:srgbClr val="002060"/>
                </a:solidFill>
              </a:rPr>
              <a:t>I</a:t>
            </a:r>
            <a:r>
              <a:rPr lang="ru-RU" sz="3200" b="1" dirty="0" smtClean="0">
                <a:solidFill>
                  <a:srgbClr val="002060"/>
                </a:solidFill>
              </a:rPr>
              <a:t>» - </a:t>
            </a:r>
            <a:r>
              <a:rPr lang="ru-RU" sz="3200" b="1" dirty="0" err="1" smtClean="0">
                <a:solidFill>
                  <a:srgbClr val="002060"/>
                </a:solidFill>
              </a:rPr>
              <a:t>ялдалъун</a:t>
            </a: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</a:rPr>
              <a:t>байбихьани</a:t>
            </a:r>
            <a:r>
              <a:rPr lang="ru-RU" sz="3200" b="1" dirty="0" smtClean="0">
                <a:solidFill>
                  <a:srgbClr val="002060"/>
                </a:solidFill>
              </a:rPr>
              <a:t>,</a:t>
            </a:r>
          </a:p>
          <a:p>
            <a:pPr marL="0" indent="0" algn="ctr">
              <a:buNone/>
            </a:pPr>
            <a:r>
              <a:rPr lang="ru-RU" sz="3200" b="1" dirty="0" err="1" smtClean="0">
                <a:solidFill>
                  <a:srgbClr val="002060"/>
                </a:solidFill>
              </a:rPr>
              <a:t>Бицатаб</a:t>
            </a: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</a:rPr>
              <a:t>дир</a:t>
            </a: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</a:rPr>
              <a:t>антони</a:t>
            </a:r>
            <a:r>
              <a:rPr lang="ru-RU" sz="3200" b="1" dirty="0" smtClean="0">
                <a:solidFill>
                  <a:srgbClr val="002060"/>
                </a:solidFill>
              </a:rPr>
              <a:t>.</a:t>
            </a:r>
          </a:p>
          <a:p>
            <a:pPr marL="0" indent="0" algn="ctr">
              <a:buNone/>
            </a:pPr>
            <a:r>
              <a:rPr lang="ru-RU" sz="3200" b="1" dirty="0" smtClean="0">
                <a:solidFill>
                  <a:srgbClr val="002060"/>
                </a:solidFill>
              </a:rPr>
              <a:t>«Т</a:t>
            </a:r>
            <a:r>
              <a:rPr lang="en-US" sz="3200" b="1" dirty="0" smtClean="0">
                <a:solidFill>
                  <a:srgbClr val="002060"/>
                </a:solidFill>
              </a:rPr>
              <a:t>I</a:t>
            </a:r>
            <a:r>
              <a:rPr lang="ru-RU" sz="3200" b="1" dirty="0" smtClean="0">
                <a:solidFill>
                  <a:srgbClr val="002060"/>
                </a:solidFill>
              </a:rPr>
              <a:t>» - </a:t>
            </a:r>
            <a:r>
              <a:rPr lang="ru-RU" sz="3200" b="1" dirty="0" err="1" smtClean="0">
                <a:solidFill>
                  <a:srgbClr val="002060"/>
                </a:solidFill>
              </a:rPr>
              <a:t>ги</a:t>
            </a: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</a:rPr>
              <a:t>хисун</a:t>
            </a:r>
            <a:r>
              <a:rPr lang="ru-RU" sz="3200" b="1" dirty="0" smtClean="0">
                <a:solidFill>
                  <a:srgbClr val="002060"/>
                </a:solidFill>
              </a:rPr>
              <a:t> «Х</a:t>
            </a:r>
            <a:r>
              <a:rPr lang="en-US" sz="3200" b="1" dirty="0" smtClean="0">
                <a:solidFill>
                  <a:srgbClr val="002060"/>
                </a:solidFill>
              </a:rPr>
              <a:t>I</a:t>
            </a:r>
            <a:r>
              <a:rPr lang="ru-RU" sz="3200" b="1" dirty="0" smtClean="0">
                <a:solidFill>
                  <a:srgbClr val="002060"/>
                </a:solidFill>
              </a:rPr>
              <a:t>» </a:t>
            </a:r>
            <a:r>
              <a:rPr lang="ru-RU" sz="3200" b="1" dirty="0" err="1" smtClean="0">
                <a:solidFill>
                  <a:srgbClr val="002060"/>
                </a:solidFill>
              </a:rPr>
              <a:t>хъванани</a:t>
            </a:r>
            <a:r>
              <a:rPr lang="ru-RU" sz="3200" b="1" dirty="0" smtClean="0">
                <a:solidFill>
                  <a:srgbClr val="002060"/>
                </a:solidFill>
              </a:rPr>
              <a:t>,</a:t>
            </a:r>
          </a:p>
          <a:p>
            <a:pPr marL="0" indent="0" algn="ctr">
              <a:buNone/>
            </a:pPr>
            <a:r>
              <a:rPr lang="ru-RU" sz="3200" b="1" dirty="0" err="1" smtClean="0">
                <a:solidFill>
                  <a:srgbClr val="002060"/>
                </a:solidFill>
              </a:rPr>
              <a:t>Хъач</a:t>
            </a:r>
            <a:r>
              <a:rPr lang="en-US" sz="3200" b="1" dirty="0" smtClean="0">
                <a:solidFill>
                  <a:srgbClr val="002060"/>
                </a:solidFill>
              </a:rPr>
              <a:t>I</a:t>
            </a:r>
            <a:r>
              <a:rPr lang="ru-RU" sz="3200" b="1" dirty="0" err="1" smtClean="0">
                <a:solidFill>
                  <a:srgbClr val="002060"/>
                </a:solidFill>
              </a:rPr>
              <a:t>аб</a:t>
            </a: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</a:rPr>
              <a:t>ккола</a:t>
            </a: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</a:rPr>
              <a:t>дир</a:t>
            </a:r>
            <a:r>
              <a:rPr lang="ru-RU" sz="3200" b="1" dirty="0" smtClean="0">
                <a:solidFill>
                  <a:srgbClr val="002060"/>
                </a:solidFill>
              </a:rPr>
              <a:t> антоним.</a:t>
            </a:r>
          </a:p>
          <a:p>
            <a:pPr marL="0" indent="0" algn="ctr">
              <a:buNone/>
            </a:pP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2. «</a:t>
            </a:r>
            <a:r>
              <a:rPr lang="ru-RU" sz="3200" b="1" dirty="0" err="1" smtClean="0">
                <a:solidFill>
                  <a:schemeClr val="accent6">
                    <a:lumMod val="50000"/>
                  </a:schemeClr>
                </a:solidFill>
              </a:rPr>
              <a:t>Гь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»-</a:t>
            </a:r>
            <a:r>
              <a:rPr lang="ru-RU" sz="3200" b="1" dirty="0" err="1" smtClean="0">
                <a:solidFill>
                  <a:schemeClr val="accent6">
                    <a:lumMod val="50000"/>
                  </a:schemeClr>
                </a:solidFill>
              </a:rPr>
              <a:t>ялдаса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6">
                    <a:lumMod val="50000"/>
                  </a:schemeClr>
                </a:solidFill>
              </a:rPr>
              <a:t>абунани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,</a:t>
            </a:r>
          </a:p>
          <a:p>
            <a:pPr marL="0" indent="0" algn="ctr">
              <a:buNone/>
            </a:pPr>
            <a:r>
              <a:rPr lang="ru-RU" sz="3200" b="1" dirty="0" err="1" smtClean="0">
                <a:solidFill>
                  <a:schemeClr val="accent6">
                    <a:lumMod val="50000"/>
                  </a:schemeClr>
                </a:solidFill>
              </a:rPr>
              <a:t>Мукъсанаб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6">
                    <a:lumMod val="50000"/>
                  </a:schemeClr>
                </a:solidFill>
              </a:rPr>
              <a:t>дир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 антоним.</a:t>
            </a:r>
          </a:p>
          <a:p>
            <a:pPr marL="0" indent="0" algn="ctr">
              <a:buNone/>
            </a:pP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«Х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I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» </a:t>
            </a:r>
            <a:r>
              <a:rPr lang="ru-RU" sz="3200" b="1" dirty="0" err="1" smtClean="0">
                <a:solidFill>
                  <a:schemeClr val="accent6">
                    <a:lumMod val="50000"/>
                  </a:schemeClr>
                </a:solidFill>
              </a:rPr>
              <a:t>цебе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6">
                    <a:lumMod val="50000"/>
                  </a:schemeClr>
                </a:solidFill>
              </a:rPr>
              <a:t>лъун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6">
                    <a:lumMod val="50000"/>
                  </a:schemeClr>
                </a:solidFill>
              </a:rPr>
              <a:t>абуни</a:t>
            </a:r>
            <a:endParaRPr lang="ru-RU" sz="3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ru-RU" sz="3200" b="1" dirty="0" err="1" smtClean="0">
                <a:solidFill>
                  <a:schemeClr val="accent6">
                    <a:lumMod val="50000"/>
                  </a:schemeClr>
                </a:solidFill>
              </a:rPr>
              <a:t>Кьариябин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6">
                    <a:lumMod val="50000"/>
                  </a:schemeClr>
                </a:solidFill>
              </a:rPr>
              <a:t>дир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 антоним.</a:t>
            </a:r>
          </a:p>
          <a:p>
            <a:pPr marL="0" indent="0" algn="ctr">
              <a:buNone/>
            </a:pPr>
            <a:r>
              <a:rPr lang="ru-RU" sz="3200" b="1" i="1" dirty="0" err="1" smtClean="0">
                <a:solidFill>
                  <a:srgbClr val="FF0000"/>
                </a:solidFill>
              </a:rPr>
              <a:t>Антонимал</a:t>
            </a:r>
            <a:r>
              <a:rPr lang="ru-RU" sz="3200" b="1" i="1" dirty="0" smtClean="0">
                <a:solidFill>
                  <a:srgbClr val="FF0000"/>
                </a:solidFill>
              </a:rPr>
              <a:t> </a:t>
            </a:r>
            <a:r>
              <a:rPr lang="ru-RU" sz="3200" b="1" i="1" dirty="0" err="1" smtClean="0">
                <a:solidFill>
                  <a:srgbClr val="FF0000"/>
                </a:solidFill>
              </a:rPr>
              <a:t>сунда</a:t>
            </a:r>
            <a:r>
              <a:rPr lang="ru-RU" sz="3200" b="1" i="1" dirty="0" smtClean="0">
                <a:solidFill>
                  <a:srgbClr val="FF0000"/>
                </a:solidFill>
              </a:rPr>
              <a:t> </a:t>
            </a:r>
            <a:r>
              <a:rPr lang="ru-RU" sz="3200" b="1" i="1" dirty="0" err="1" smtClean="0">
                <a:solidFill>
                  <a:srgbClr val="FF0000"/>
                </a:solidFill>
              </a:rPr>
              <a:t>абулеб</a:t>
            </a:r>
            <a:r>
              <a:rPr lang="ru-RU" sz="3200" b="1" i="1" dirty="0" smtClean="0">
                <a:solidFill>
                  <a:srgbClr val="FF0000"/>
                </a:solidFill>
              </a:rPr>
              <a:t>?</a:t>
            </a:r>
            <a:endParaRPr lang="ru-RU" sz="3200" b="1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Шарадаби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84075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55577" y="1844824"/>
            <a:ext cx="7524824" cy="4281339"/>
          </a:xfrm>
        </p:spPr>
        <p:txBody>
          <a:bodyPr>
            <a:normAutofit lnSpcReduction="10000"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Ц</a:t>
            </a:r>
            <a:r>
              <a:rPr lang="en-US" sz="3600" b="1" dirty="0" smtClean="0">
                <a:solidFill>
                  <a:srgbClr val="FF0000"/>
                </a:solidFill>
              </a:rPr>
              <a:t>I</a:t>
            </a:r>
            <a:r>
              <a:rPr lang="ru-RU" sz="3600" b="1" dirty="0" err="1" smtClean="0">
                <a:solidFill>
                  <a:srgbClr val="FF0000"/>
                </a:solidFill>
              </a:rPr>
              <a:t>акъаб</a:t>
            </a:r>
            <a:r>
              <a:rPr lang="ru-RU" sz="3600" b="1" dirty="0" smtClean="0">
                <a:solidFill>
                  <a:srgbClr val="FF0000"/>
                </a:solidFill>
              </a:rPr>
              <a:t>-</a:t>
            </a:r>
          </a:p>
          <a:p>
            <a:r>
              <a:rPr lang="ru-RU" sz="3600" b="1" dirty="0" err="1" smtClean="0">
                <a:solidFill>
                  <a:srgbClr val="FF0000"/>
                </a:solidFill>
              </a:rPr>
              <a:t>Дагьаб</a:t>
            </a:r>
            <a:r>
              <a:rPr lang="ru-RU" sz="3600" b="1" dirty="0" smtClean="0">
                <a:solidFill>
                  <a:srgbClr val="FF0000"/>
                </a:solidFill>
              </a:rPr>
              <a:t> –</a:t>
            </a:r>
          </a:p>
          <a:p>
            <a:r>
              <a:rPr lang="ru-RU" sz="3600" b="1" dirty="0" smtClean="0">
                <a:solidFill>
                  <a:srgbClr val="FF0000"/>
                </a:solidFill>
              </a:rPr>
              <a:t>Ц</a:t>
            </a:r>
            <a:r>
              <a:rPr lang="en-US" sz="3600" b="1" dirty="0" smtClean="0">
                <a:solidFill>
                  <a:srgbClr val="FF0000"/>
                </a:solidFill>
              </a:rPr>
              <a:t>I</a:t>
            </a:r>
            <a:r>
              <a:rPr lang="ru-RU" sz="3600" b="1" dirty="0" err="1" smtClean="0">
                <a:solidFill>
                  <a:srgbClr val="FF0000"/>
                </a:solidFill>
              </a:rPr>
              <a:t>ек</a:t>
            </a:r>
            <a:r>
              <a:rPr lang="en-US" sz="3600" b="1" dirty="0" smtClean="0">
                <a:solidFill>
                  <a:srgbClr val="FF0000"/>
                </a:solidFill>
              </a:rPr>
              <a:t>I</a:t>
            </a:r>
            <a:r>
              <a:rPr lang="ru-RU" sz="3600" b="1" dirty="0" err="1" smtClean="0">
                <a:solidFill>
                  <a:srgbClr val="FF0000"/>
                </a:solidFill>
              </a:rPr>
              <a:t>аб</a:t>
            </a:r>
            <a:r>
              <a:rPr lang="ru-RU" sz="3600" b="1" dirty="0" smtClean="0">
                <a:solidFill>
                  <a:srgbClr val="FF0000"/>
                </a:solidFill>
              </a:rPr>
              <a:t> –</a:t>
            </a:r>
          </a:p>
          <a:p>
            <a:r>
              <a:rPr lang="ru-RU" sz="3600" b="1" dirty="0" err="1" smtClean="0">
                <a:solidFill>
                  <a:srgbClr val="FF0000"/>
                </a:solidFill>
              </a:rPr>
              <a:t>Сог</a:t>
            </a:r>
            <a:r>
              <a:rPr lang="en-US" sz="3600" b="1" dirty="0" smtClean="0">
                <a:solidFill>
                  <a:srgbClr val="FF0000"/>
                </a:solidFill>
              </a:rPr>
              <a:t>I</a:t>
            </a:r>
            <a:r>
              <a:rPr lang="ru-RU" sz="3600" b="1" dirty="0" err="1" smtClean="0">
                <a:solidFill>
                  <a:srgbClr val="FF0000"/>
                </a:solidFill>
              </a:rPr>
              <a:t>аб</a:t>
            </a:r>
            <a:r>
              <a:rPr lang="ru-RU" sz="3600" b="1" dirty="0" smtClean="0">
                <a:solidFill>
                  <a:srgbClr val="FF0000"/>
                </a:solidFill>
              </a:rPr>
              <a:t> –</a:t>
            </a:r>
          </a:p>
          <a:p>
            <a:r>
              <a:rPr lang="ru-RU" sz="3600" b="1" dirty="0" err="1" smtClean="0">
                <a:solidFill>
                  <a:srgbClr val="FF0000"/>
                </a:solidFill>
              </a:rPr>
              <a:t>Сахаб</a:t>
            </a:r>
            <a:r>
              <a:rPr lang="ru-RU" sz="3600" b="1" dirty="0" smtClean="0">
                <a:solidFill>
                  <a:srgbClr val="FF0000"/>
                </a:solidFill>
              </a:rPr>
              <a:t> – </a:t>
            </a:r>
          </a:p>
          <a:p>
            <a:r>
              <a:rPr lang="ru-RU" sz="3600" b="1" dirty="0" err="1" smtClean="0">
                <a:solidFill>
                  <a:srgbClr val="FF0000"/>
                </a:solidFill>
              </a:rPr>
              <a:t>Ризаб</a:t>
            </a:r>
            <a:r>
              <a:rPr lang="ru-RU" sz="3600" b="1" dirty="0" smtClean="0">
                <a:solidFill>
                  <a:srgbClr val="FF0000"/>
                </a:solidFill>
              </a:rPr>
              <a:t> –</a:t>
            </a:r>
          </a:p>
          <a:p>
            <a:r>
              <a:rPr lang="ru-RU" sz="3600" b="1" dirty="0" err="1" smtClean="0">
                <a:solidFill>
                  <a:srgbClr val="FF0000"/>
                </a:solidFill>
              </a:rPr>
              <a:t>Синонимал</a:t>
            </a:r>
            <a:r>
              <a:rPr lang="ru-RU" sz="3600" b="1" dirty="0" smtClean="0">
                <a:solidFill>
                  <a:srgbClr val="FF0000"/>
                </a:solidFill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</a:rPr>
              <a:t>сунда</a:t>
            </a:r>
            <a:r>
              <a:rPr lang="ru-RU" sz="3600" b="1" dirty="0" smtClean="0">
                <a:solidFill>
                  <a:srgbClr val="FF0000"/>
                </a:solidFill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</a:rPr>
              <a:t>абулеб</a:t>
            </a:r>
            <a:r>
              <a:rPr lang="ru-RU" sz="3600" b="1" dirty="0" smtClean="0">
                <a:solidFill>
                  <a:srgbClr val="FF0000"/>
                </a:solidFill>
              </a:rPr>
              <a:t>?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Кьурал</a:t>
            </a:r>
            <a:r>
              <a:rPr lang="ru-RU" dirty="0" smtClean="0"/>
              <a:t> </a:t>
            </a:r>
            <a:r>
              <a:rPr lang="ru-RU" dirty="0" err="1" smtClean="0"/>
              <a:t>раг</a:t>
            </a:r>
            <a:r>
              <a:rPr lang="en-US" dirty="0" smtClean="0"/>
              <a:t>I</a:t>
            </a:r>
            <a:r>
              <a:rPr lang="ru-RU" dirty="0" smtClean="0"/>
              <a:t>абазе </a:t>
            </a:r>
            <a:r>
              <a:rPr lang="ru-RU" dirty="0" err="1" smtClean="0"/>
              <a:t>синонимал</a:t>
            </a:r>
            <a:r>
              <a:rPr lang="ru-RU" dirty="0" smtClean="0"/>
              <a:t> </a:t>
            </a:r>
            <a:r>
              <a:rPr lang="ru-RU" dirty="0" err="1" smtClean="0"/>
              <a:t>рате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917838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675467"/>
            <a:ext cx="8784975" cy="3450696"/>
          </a:xfrm>
        </p:spPr>
        <p:txBody>
          <a:bodyPr>
            <a:normAutofit/>
          </a:bodyPr>
          <a:lstStyle/>
          <a:p>
            <a:r>
              <a:rPr lang="ru-RU" sz="3600" b="1" dirty="0" err="1" smtClean="0">
                <a:solidFill>
                  <a:schemeClr val="bg2">
                    <a:lumMod val="10000"/>
                  </a:schemeClr>
                </a:solidFill>
              </a:rPr>
              <a:t>Дие</a:t>
            </a:r>
            <a:r>
              <a:rPr lang="ru-RU" sz="3600" b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bg2">
                    <a:lumMod val="10000"/>
                  </a:schemeClr>
                </a:solidFill>
              </a:rPr>
              <a:t>кидаго</a:t>
            </a:r>
            <a:r>
              <a:rPr lang="ru-RU" sz="3600" b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bg2">
                    <a:lumMod val="10000"/>
                  </a:schemeClr>
                </a:solidFill>
              </a:rPr>
              <a:t>гьардухъанлъи</a:t>
            </a:r>
            <a:r>
              <a:rPr lang="ru-RU" sz="3600" b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bg2">
                    <a:lumMod val="10000"/>
                  </a:schemeClr>
                </a:solidFill>
              </a:rPr>
              <a:t>рихараб</a:t>
            </a:r>
            <a:r>
              <a:rPr lang="ru-RU" sz="3600" b="1" dirty="0" smtClean="0">
                <a:solidFill>
                  <a:schemeClr val="bg2">
                    <a:lumMod val="10000"/>
                  </a:schemeClr>
                </a:solidFill>
              </a:rPr>
              <a:t> бук</a:t>
            </a:r>
            <a:r>
              <a:rPr lang="en-US" sz="3600" b="1" dirty="0" smtClean="0">
                <a:solidFill>
                  <a:schemeClr val="bg2">
                    <a:lumMod val="10000"/>
                  </a:schemeClr>
                </a:solidFill>
              </a:rPr>
              <a:t>I</a:t>
            </a:r>
            <a:r>
              <a:rPr lang="ru-RU" sz="3600" b="1" dirty="0" err="1" smtClean="0">
                <a:solidFill>
                  <a:schemeClr val="bg2">
                    <a:lumMod val="10000"/>
                  </a:schemeClr>
                </a:solidFill>
              </a:rPr>
              <a:t>ана</a:t>
            </a:r>
            <a:r>
              <a:rPr lang="ru-RU" sz="3600" b="1" dirty="0" smtClean="0">
                <a:solidFill>
                  <a:schemeClr val="bg2">
                    <a:lumMod val="10000"/>
                  </a:schemeClr>
                </a:solidFill>
              </a:rPr>
              <a:t>  </a:t>
            </a:r>
            <a:r>
              <a:rPr lang="ru-RU" sz="3600" b="1" dirty="0" err="1" smtClean="0">
                <a:solidFill>
                  <a:schemeClr val="bg2">
                    <a:lumMod val="10000"/>
                  </a:schemeClr>
                </a:solidFill>
              </a:rPr>
              <a:t>амма</a:t>
            </a:r>
            <a:r>
              <a:rPr lang="ru-RU" sz="3600" b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bg2">
                    <a:lumMod val="10000"/>
                  </a:schemeClr>
                </a:solidFill>
              </a:rPr>
              <a:t>ахирал</a:t>
            </a:r>
            <a:r>
              <a:rPr lang="ru-RU" sz="3600" b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bg2">
                    <a:lumMod val="10000"/>
                  </a:schemeClr>
                </a:solidFill>
              </a:rPr>
              <a:t>соназ</a:t>
            </a:r>
            <a:r>
              <a:rPr lang="ru-RU" sz="3600" b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bg2">
                    <a:lumMod val="10000"/>
                  </a:schemeClr>
                </a:solidFill>
              </a:rPr>
              <a:t>гьардезе</a:t>
            </a:r>
            <a:r>
              <a:rPr lang="ru-RU" sz="3600" b="1" dirty="0" smtClean="0">
                <a:solidFill>
                  <a:schemeClr val="bg2">
                    <a:lumMod val="10000"/>
                  </a:schemeClr>
                </a:solidFill>
              </a:rPr>
              <a:t> т</a:t>
            </a:r>
            <a:r>
              <a:rPr lang="en-US" sz="3600" b="1" dirty="0" smtClean="0">
                <a:solidFill>
                  <a:schemeClr val="bg2">
                    <a:lumMod val="10000"/>
                  </a:schemeClr>
                </a:solidFill>
              </a:rPr>
              <a:t>I</a:t>
            </a:r>
            <a:r>
              <a:rPr lang="ru-RU" sz="3600" b="1" dirty="0" err="1" smtClean="0">
                <a:solidFill>
                  <a:schemeClr val="bg2">
                    <a:lumMod val="10000"/>
                  </a:schemeClr>
                </a:solidFill>
              </a:rPr>
              <a:t>амуна</a:t>
            </a:r>
            <a:r>
              <a:rPr lang="ru-RU" sz="3600" b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bg2">
                    <a:lumMod val="10000"/>
                  </a:schemeClr>
                </a:solidFill>
              </a:rPr>
              <a:t>дун</a:t>
            </a:r>
            <a:r>
              <a:rPr lang="ru-RU" sz="3600" b="1" dirty="0" smtClean="0">
                <a:solidFill>
                  <a:schemeClr val="bg2">
                    <a:lumMod val="10000"/>
                  </a:schemeClr>
                </a:solidFill>
              </a:rPr>
              <a:t>.</a:t>
            </a:r>
          </a:p>
          <a:p>
            <a:r>
              <a:rPr lang="ru-RU" sz="3600" b="1" dirty="0" err="1" smtClean="0">
                <a:solidFill>
                  <a:srgbClr val="FF0000"/>
                </a:solidFill>
              </a:rPr>
              <a:t>Лъалхъул</a:t>
            </a:r>
            <a:r>
              <a:rPr lang="ru-RU" sz="3600" b="1" dirty="0" smtClean="0">
                <a:solidFill>
                  <a:srgbClr val="FF0000"/>
                </a:solidFill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</a:rPr>
              <a:t>ишара</a:t>
            </a:r>
            <a:r>
              <a:rPr lang="ru-RU" sz="3600" b="1" dirty="0" smtClean="0">
                <a:solidFill>
                  <a:srgbClr val="FF0000"/>
                </a:solidFill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</a:rPr>
              <a:t>лъе</a:t>
            </a:r>
            <a:r>
              <a:rPr lang="ru-RU" sz="3600" b="1" dirty="0" smtClean="0">
                <a:solidFill>
                  <a:srgbClr val="FF0000"/>
                </a:solidFill>
              </a:rPr>
              <a:t>.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Предложение </a:t>
            </a:r>
            <a:r>
              <a:rPr lang="ru-RU" dirty="0" err="1" smtClean="0">
                <a:solidFill>
                  <a:srgbClr val="FF0000"/>
                </a:solidFill>
              </a:rPr>
              <a:t>членазде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биххе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93570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268760"/>
            <a:ext cx="8496944" cy="4857403"/>
          </a:xfrm>
        </p:spPr>
        <p:txBody>
          <a:bodyPr>
            <a:normAutofit/>
          </a:bodyPr>
          <a:lstStyle/>
          <a:p>
            <a:r>
              <a:rPr lang="ru-RU" sz="3200" b="1" dirty="0" err="1" smtClean="0">
                <a:solidFill>
                  <a:srgbClr val="FF0000"/>
                </a:solidFill>
              </a:rPr>
              <a:t>Жидер</a:t>
            </a:r>
            <a:r>
              <a:rPr lang="ru-RU" sz="3200" b="1" dirty="0" smtClean="0">
                <a:solidFill>
                  <a:srgbClr val="FF0000"/>
                </a:solidFill>
              </a:rPr>
              <a:t> к</a:t>
            </a:r>
            <a:r>
              <a:rPr lang="en-US" sz="3200" b="1" dirty="0" smtClean="0">
                <a:solidFill>
                  <a:srgbClr val="FF0000"/>
                </a:solidFill>
              </a:rPr>
              <a:t>I</a:t>
            </a:r>
            <a:r>
              <a:rPr lang="ru-RU" sz="3200" b="1" dirty="0" err="1" smtClean="0">
                <a:solidFill>
                  <a:srgbClr val="FF0000"/>
                </a:solidFill>
              </a:rPr>
              <a:t>варалде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</a:rPr>
              <a:t>ва</a:t>
            </a:r>
            <a:r>
              <a:rPr lang="ru-RU" sz="3200" b="1" dirty="0" smtClean="0">
                <a:solidFill>
                  <a:srgbClr val="FF0000"/>
                </a:solidFill>
              </a:rPr>
              <a:t> маг</a:t>
            </a:r>
            <a:r>
              <a:rPr lang="en-US" sz="3200" b="1" dirty="0" smtClean="0">
                <a:solidFill>
                  <a:srgbClr val="FF0000"/>
                </a:solidFill>
              </a:rPr>
              <a:t>I</a:t>
            </a:r>
            <a:r>
              <a:rPr lang="ru-RU" sz="3200" b="1" dirty="0" err="1" smtClean="0">
                <a:solidFill>
                  <a:srgbClr val="FF0000"/>
                </a:solidFill>
              </a:rPr>
              <a:t>наялде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</a:rPr>
              <a:t>балагьун</a:t>
            </a:r>
            <a:r>
              <a:rPr lang="ru-RU" sz="3200" b="1" dirty="0" smtClean="0">
                <a:solidFill>
                  <a:srgbClr val="FF0000"/>
                </a:solidFill>
              </a:rPr>
              <a:t>, х</a:t>
            </a:r>
            <a:r>
              <a:rPr lang="en-US" sz="3200" b="1" dirty="0" smtClean="0">
                <a:solidFill>
                  <a:srgbClr val="FF0000"/>
                </a:solidFill>
              </a:rPr>
              <a:t>I</a:t>
            </a:r>
            <a:r>
              <a:rPr lang="ru-RU" sz="3200" b="1" dirty="0" err="1" smtClean="0">
                <a:solidFill>
                  <a:srgbClr val="FF0000"/>
                </a:solidFill>
              </a:rPr>
              <a:t>аллъун</a:t>
            </a:r>
            <a:r>
              <a:rPr lang="ru-RU" sz="3200" b="1" dirty="0" smtClean="0">
                <a:solidFill>
                  <a:srgbClr val="FF0000"/>
                </a:solidFill>
              </a:rPr>
              <a:t> т</a:t>
            </a:r>
            <a:r>
              <a:rPr lang="en-US" sz="3200" b="1" dirty="0" smtClean="0">
                <a:solidFill>
                  <a:srgbClr val="FF0000"/>
                </a:solidFill>
              </a:rPr>
              <a:t>I</a:t>
            </a:r>
            <a:r>
              <a:rPr lang="ru-RU" sz="3200" b="1" dirty="0" err="1" smtClean="0">
                <a:solidFill>
                  <a:srgbClr val="FF0000"/>
                </a:solidFill>
              </a:rPr>
              <a:t>аджурарал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</a:rPr>
              <a:t>предложениял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</a:rPr>
              <a:t>рикьула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</a:rPr>
              <a:t>гьал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</a:rPr>
              <a:t>хадур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</a:rPr>
              <a:t>рехсаразде</a:t>
            </a:r>
            <a:r>
              <a:rPr lang="ru-RU" sz="3200" b="1" dirty="0" smtClean="0">
                <a:solidFill>
                  <a:srgbClr val="FF0000"/>
                </a:solidFill>
              </a:rPr>
              <a:t>:</a:t>
            </a:r>
          </a:p>
          <a:p>
            <a:pPr algn="ctr"/>
            <a:r>
              <a:rPr lang="ru-RU" sz="2800" b="1" dirty="0" err="1" smtClean="0">
                <a:solidFill>
                  <a:srgbClr val="002060"/>
                </a:solidFill>
              </a:rPr>
              <a:t>Ишалъул</a:t>
            </a:r>
            <a:r>
              <a:rPr lang="ru-RU" sz="2800" b="1" dirty="0" smtClean="0">
                <a:solidFill>
                  <a:srgbClr val="002060"/>
                </a:solidFill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</a:rPr>
              <a:t>куцлъун</a:t>
            </a:r>
            <a:endParaRPr lang="ru-RU" sz="28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Бак</a:t>
            </a:r>
            <a:r>
              <a:rPr lang="en-US" sz="2800" b="1" dirty="0" smtClean="0">
                <a:solidFill>
                  <a:srgbClr val="002060"/>
                </a:solidFill>
              </a:rPr>
              <a:t>I</a:t>
            </a:r>
            <a:r>
              <a:rPr lang="ru-RU" sz="2800" b="1" dirty="0" err="1" smtClean="0">
                <a:solidFill>
                  <a:srgbClr val="002060"/>
                </a:solidFill>
              </a:rPr>
              <a:t>лъун</a:t>
            </a:r>
            <a:endParaRPr lang="ru-RU" sz="28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2800" b="1" dirty="0" err="1" smtClean="0">
                <a:solidFill>
                  <a:srgbClr val="002060"/>
                </a:solidFill>
              </a:rPr>
              <a:t>Заманлъун</a:t>
            </a:r>
            <a:endParaRPr lang="ru-RU" sz="28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Г</a:t>
            </a:r>
            <a:r>
              <a:rPr lang="en-US" sz="2800" b="1" dirty="0" smtClean="0">
                <a:solidFill>
                  <a:srgbClr val="002060"/>
                </a:solidFill>
              </a:rPr>
              <a:t>I</a:t>
            </a:r>
            <a:r>
              <a:rPr lang="ru-RU" sz="2800" b="1" dirty="0" err="1" smtClean="0">
                <a:solidFill>
                  <a:srgbClr val="002060"/>
                </a:solidFill>
              </a:rPr>
              <a:t>илла-мурадлъун</a:t>
            </a:r>
            <a:endParaRPr lang="ru-RU" sz="28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2800" b="1" dirty="0" err="1" smtClean="0">
                <a:solidFill>
                  <a:srgbClr val="002060"/>
                </a:solidFill>
              </a:rPr>
              <a:t>Шарт</a:t>
            </a:r>
            <a:r>
              <a:rPr lang="en-US" sz="2800" b="1" dirty="0" smtClean="0">
                <a:solidFill>
                  <a:srgbClr val="002060"/>
                </a:solidFill>
              </a:rPr>
              <a:t>I</a:t>
            </a:r>
            <a:r>
              <a:rPr lang="ru-RU" sz="2800" b="1" dirty="0" err="1" smtClean="0">
                <a:solidFill>
                  <a:srgbClr val="002060"/>
                </a:solidFill>
              </a:rPr>
              <a:t>ияб</a:t>
            </a:r>
            <a:endParaRPr lang="ru-RU" sz="28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2800" b="1" dirty="0" err="1" smtClean="0">
                <a:solidFill>
                  <a:srgbClr val="002060"/>
                </a:solidFill>
              </a:rPr>
              <a:t>уступительнияб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</a:rPr>
              <a:t>Ц</a:t>
            </a:r>
            <a:r>
              <a:rPr lang="en-US" b="1" dirty="0" smtClean="0">
                <a:solidFill>
                  <a:srgbClr val="FFFF00"/>
                </a:solidFill>
              </a:rPr>
              <a:t>I</a:t>
            </a:r>
            <a:r>
              <a:rPr lang="ru-RU" b="1" dirty="0" err="1" smtClean="0">
                <a:solidFill>
                  <a:srgbClr val="FFFF00"/>
                </a:solidFill>
              </a:rPr>
              <a:t>ияб</a:t>
            </a:r>
            <a:r>
              <a:rPr lang="ru-RU" b="1" dirty="0" smtClean="0">
                <a:solidFill>
                  <a:srgbClr val="FFFF00"/>
                </a:solidFill>
              </a:rPr>
              <a:t> тема</a:t>
            </a:r>
            <a:endParaRPr lang="ru-RU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76364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700808"/>
            <a:ext cx="8712967" cy="4425355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sz="2800" b="1" dirty="0" err="1" smtClean="0">
                <a:solidFill>
                  <a:srgbClr val="FF0000"/>
                </a:solidFill>
              </a:rPr>
              <a:t>Ишалъул</a:t>
            </a:r>
            <a:r>
              <a:rPr lang="ru-RU" sz="2800" b="1" dirty="0" smtClean="0">
                <a:solidFill>
                  <a:srgbClr val="FF0000"/>
                </a:solidFill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</a:rPr>
              <a:t>куцлъун</a:t>
            </a:r>
            <a:r>
              <a:rPr lang="ru-RU" sz="2800" b="1" dirty="0" smtClean="0">
                <a:solidFill>
                  <a:srgbClr val="FF0000"/>
                </a:solidFill>
              </a:rPr>
              <a:t> т</a:t>
            </a:r>
            <a:r>
              <a:rPr lang="en-US" sz="2800" b="1" dirty="0" smtClean="0">
                <a:solidFill>
                  <a:srgbClr val="FF0000"/>
                </a:solidFill>
              </a:rPr>
              <a:t>I</a:t>
            </a:r>
            <a:r>
              <a:rPr lang="ru-RU" sz="2800" b="1" dirty="0" err="1" smtClean="0">
                <a:solidFill>
                  <a:srgbClr val="FF0000"/>
                </a:solidFill>
              </a:rPr>
              <a:t>аджубараб</a:t>
            </a:r>
            <a:r>
              <a:rPr lang="ru-RU" sz="2800" b="1" dirty="0" smtClean="0">
                <a:solidFill>
                  <a:srgbClr val="FF0000"/>
                </a:solidFill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</a:rPr>
              <a:t>предложениялъ</a:t>
            </a:r>
            <a:r>
              <a:rPr lang="ru-RU" sz="2800" b="1" dirty="0" smtClean="0">
                <a:solidFill>
                  <a:srgbClr val="FF0000"/>
                </a:solidFill>
              </a:rPr>
              <a:t> баян </a:t>
            </a:r>
            <a:r>
              <a:rPr lang="ru-RU" sz="2800" b="1" dirty="0" err="1" smtClean="0">
                <a:solidFill>
                  <a:srgbClr val="FF0000"/>
                </a:solidFill>
              </a:rPr>
              <a:t>гьабула</a:t>
            </a:r>
            <a:r>
              <a:rPr lang="ru-RU" sz="2800" b="1" dirty="0" smtClean="0">
                <a:solidFill>
                  <a:srgbClr val="FF0000"/>
                </a:solidFill>
              </a:rPr>
              <a:t> бет</a:t>
            </a:r>
            <a:r>
              <a:rPr lang="en-US" sz="2800" b="1" dirty="0" smtClean="0">
                <a:solidFill>
                  <a:srgbClr val="FF0000"/>
                </a:solidFill>
              </a:rPr>
              <a:t>I</a:t>
            </a:r>
            <a:r>
              <a:rPr lang="ru-RU" sz="2800" b="1" dirty="0" err="1" smtClean="0">
                <a:solidFill>
                  <a:srgbClr val="FF0000"/>
                </a:solidFill>
              </a:rPr>
              <a:t>ераб</a:t>
            </a:r>
            <a:r>
              <a:rPr lang="ru-RU" sz="2800" b="1" dirty="0" smtClean="0">
                <a:solidFill>
                  <a:srgbClr val="FF0000"/>
                </a:solidFill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</a:rPr>
              <a:t>предложениялъ</a:t>
            </a:r>
            <a:r>
              <a:rPr lang="ru-RU" sz="2800" b="1" dirty="0" smtClean="0">
                <a:solidFill>
                  <a:srgbClr val="FF0000"/>
                </a:solidFill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</a:rPr>
              <a:t>бицунеб</a:t>
            </a:r>
            <a:r>
              <a:rPr lang="ru-RU" sz="2800" b="1" dirty="0" smtClean="0">
                <a:solidFill>
                  <a:srgbClr val="FF0000"/>
                </a:solidFill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</a:rPr>
              <a:t>иш</a:t>
            </a:r>
            <a:r>
              <a:rPr lang="ru-RU" sz="2800" b="1" dirty="0" smtClean="0">
                <a:solidFill>
                  <a:srgbClr val="FF0000"/>
                </a:solidFill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</a:rPr>
              <a:t>лъугьараб</a:t>
            </a:r>
            <a:r>
              <a:rPr lang="ru-RU" sz="2800" b="1" dirty="0" smtClean="0">
                <a:solidFill>
                  <a:srgbClr val="FF0000"/>
                </a:solidFill>
              </a:rPr>
              <a:t> куц </a:t>
            </a:r>
            <a:r>
              <a:rPr lang="ru-RU" sz="2800" b="1" dirty="0" err="1" smtClean="0">
                <a:solidFill>
                  <a:srgbClr val="FF0000"/>
                </a:solidFill>
              </a:rPr>
              <a:t>ва</a:t>
            </a:r>
            <a:r>
              <a:rPr lang="ru-RU" sz="2800" b="1" dirty="0" smtClean="0">
                <a:solidFill>
                  <a:srgbClr val="FF0000"/>
                </a:solidFill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</a:rPr>
              <a:t>кин</a:t>
            </a:r>
            <a:r>
              <a:rPr lang="ru-RU" sz="2800" b="1" dirty="0" smtClean="0">
                <a:solidFill>
                  <a:srgbClr val="FF0000"/>
                </a:solidFill>
              </a:rPr>
              <a:t>? </a:t>
            </a:r>
            <a:r>
              <a:rPr lang="ru-RU" sz="2800" b="1" dirty="0" err="1" smtClean="0">
                <a:solidFill>
                  <a:srgbClr val="FF0000"/>
                </a:solidFill>
              </a:rPr>
              <a:t>Щиб</a:t>
            </a:r>
            <a:r>
              <a:rPr lang="ru-RU" sz="2800" b="1" dirty="0" smtClean="0">
                <a:solidFill>
                  <a:srgbClr val="FF0000"/>
                </a:solidFill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</a:rPr>
              <a:t>куцалда</a:t>
            </a:r>
            <a:r>
              <a:rPr lang="ru-RU" sz="2800" b="1" dirty="0" smtClean="0">
                <a:solidFill>
                  <a:srgbClr val="FF0000"/>
                </a:solidFill>
              </a:rPr>
              <a:t>? Г</a:t>
            </a:r>
            <a:r>
              <a:rPr lang="en-US" sz="2800" b="1" dirty="0" smtClean="0">
                <a:solidFill>
                  <a:srgbClr val="FF0000"/>
                </a:solidFill>
              </a:rPr>
              <a:t>I</a:t>
            </a:r>
            <a:r>
              <a:rPr lang="ru-RU" sz="2800" b="1" dirty="0" err="1" smtClean="0">
                <a:solidFill>
                  <a:srgbClr val="FF0000"/>
                </a:solidFill>
              </a:rPr>
              <a:t>адал</a:t>
            </a:r>
            <a:r>
              <a:rPr lang="ru-RU" sz="2800" b="1" dirty="0" smtClean="0">
                <a:solidFill>
                  <a:srgbClr val="FF0000"/>
                </a:solidFill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</a:rPr>
              <a:t>суалазе</a:t>
            </a:r>
            <a:r>
              <a:rPr lang="ru-RU" sz="2800" b="1" dirty="0" smtClean="0">
                <a:solidFill>
                  <a:srgbClr val="FF0000"/>
                </a:solidFill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</a:rPr>
              <a:t>жаваблъунги</a:t>
            </a:r>
            <a:r>
              <a:rPr lang="ru-RU" sz="2800" b="1" dirty="0" smtClean="0">
                <a:solidFill>
                  <a:srgbClr val="FF0000"/>
                </a:solidFill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</a:rPr>
              <a:t>бач</a:t>
            </a:r>
            <a:r>
              <a:rPr lang="en-US" sz="2800" b="1" dirty="0" smtClean="0">
                <a:solidFill>
                  <a:srgbClr val="FF0000"/>
                </a:solidFill>
              </a:rPr>
              <a:t>I</a:t>
            </a:r>
            <a:r>
              <a:rPr lang="ru-RU" sz="2800" b="1" dirty="0" err="1" smtClean="0">
                <a:solidFill>
                  <a:srgbClr val="FF0000"/>
                </a:solidFill>
              </a:rPr>
              <a:t>уна</a:t>
            </a:r>
            <a:endParaRPr lang="ru-RU" sz="28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sz="2800" b="1" dirty="0" err="1" smtClean="0">
                <a:solidFill>
                  <a:schemeClr val="bg2">
                    <a:lumMod val="10000"/>
                  </a:schemeClr>
                </a:solidFill>
              </a:rPr>
              <a:t>Масала</a:t>
            </a:r>
            <a:r>
              <a:rPr lang="ru-RU" sz="2800" b="1" dirty="0" smtClean="0">
                <a:solidFill>
                  <a:schemeClr val="bg2">
                    <a:lumMod val="10000"/>
                  </a:schemeClr>
                </a:solidFill>
              </a:rPr>
              <a:t>: Г</a:t>
            </a:r>
            <a:r>
              <a:rPr lang="en-US" sz="2800" b="1" dirty="0" smtClean="0">
                <a:solidFill>
                  <a:schemeClr val="bg2">
                    <a:lumMod val="10000"/>
                  </a:schemeClr>
                </a:solidFill>
              </a:rPr>
              <a:t>I</a:t>
            </a:r>
            <a:r>
              <a:rPr lang="ru-RU" sz="2800" b="1" dirty="0" err="1" smtClean="0">
                <a:solidFill>
                  <a:schemeClr val="bg2">
                    <a:lumMod val="10000"/>
                  </a:schemeClr>
                </a:solidFill>
              </a:rPr>
              <a:t>умарица</a:t>
            </a:r>
            <a:r>
              <a:rPr lang="ru-RU" sz="2800" b="1" dirty="0" smtClean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ru-RU" sz="2800" b="1" dirty="0" err="1" smtClean="0">
                <a:solidFill>
                  <a:srgbClr val="7030A0"/>
                </a:solidFill>
              </a:rPr>
              <a:t>нуц</a:t>
            </a:r>
            <a:r>
              <a:rPr lang="en-US" sz="2800" b="1" dirty="0" smtClean="0">
                <a:solidFill>
                  <a:srgbClr val="7030A0"/>
                </a:solidFill>
              </a:rPr>
              <a:t>I</a:t>
            </a:r>
            <a:r>
              <a:rPr lang="ru-RU" sz="2800" b="1" dirty="0" smtClean="0">
                <a:solidFill>
                  <a:srgbClr val="7030A0"/>
                </a:solidFill>
              </a:rPr>
              <a:t>аги </a:t>
            </a:r>
            <a:r>
              <a:rPr lang="ru-RU" sz="2800" b="1" dirty="0" err="1" smtClean="0">
                <a:solidFill>
                  <a:srgbClr val="7030A0"/>
                </a:solidFill>
              </a:rPr>
              <a:t>къан</a:t>
            </a:r>
            <a:r>
              <a:rPr lang="ru-RU" sz="2800" b="1" dirty="0" smtClean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ru-RU" sz="2800" b="1" dirty="0" err="1" smtClean="0">
                <a:solidFill>
                  <a:schemeClr val="bg2">
                    <a:lumMod val="10000"/>
                  </a:schemeClr>
                </a:solidFill>
              </a:rPr>
              <a:t>рукъ</a:t>
            </a:r>
            <a:r>
              <a:rPr lang="ru-RU" sz="2800" b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bg2">
                    <a:lumMod val="10000"/>
                  </a:schemeClr>
                </a:solidFill>
              </a:rPr>
              <a:t>сверана</a:t>
            </a:r>
            <a:r>
              <a:rPr lang="ru-RU" sz="2800" b="1" dirty="0" smtClean="0">
                <a:solidFill>
                  <a:schemeClr val="bg2">
                    <a:lumMod val="10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chemeClr val="bg2">
                    <a:lumMod val="10000"/>
                  </a:schemeClr>
                </a:solidFill>
              </a:rPr>
              <a:t>Мух</a:t>
            </a:r>
            <a:r>
              <a:rPr lang="en-US" sz="2800" b="1" dirty="0" smtClean="0">
                <a:solidFill>
                  <a:schemeClr val="bg2">
                    <a:lumMod val="10000"/>
                  </a:schemeClr>
                </a:solidFill>
              </a:rPr>
              <a:t>I</a:t>
            </a:r>
            <a:r>
              <a:rPr lang="ru-RU" sz="2800" b="1" dirty="0" err="1" smtClean="0">
                <a:solidFill>
                  <a:schemeClr val="bg2">
                    <a:lumMod val="10000"/>
                  </a:schemeClr>
                </a:solidFill>
              </a:rPr>
              <a:t>амадицаги</a:t>
            </a:r>
            <a:r>
              <a:rPr lang="ru-RU" sz="2800" b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bg2">
                    <a:lumMod val="10000"/>
                  </a:schemeClr>
                </a:solidFill>
              </a:rPr>
              <a:t>гьеб</a:t>
            </a:r>
            <a:r>
              <a:rPr lang="ru-RU" sz="2800" b="1" dirty="0" smtClean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ru-RU" sz="2800" b="1" dirty="0" err="1" smtClean="0">
                <a:solidFill>
                  <a:srgbClr val="7030A0"/>
                </a:solidFill>
              </a:rPr>
              <a:t>учителалъ</a:t>
            </a:r>
            <a:r>
              <a:rPr lang="ru-RU" sz="2800" b="1" dirty="0" smtClean="0">
                <a:solidFill>
                  <a:srgbClr val="7030A0"/>
                </a:solidFill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</a:rPr>
              <a:t>малъухъе</a:t>
            </a:r>
            <a:r>
              <a:rPr lang="ru-RU" sz="2800" b="1" dirty="0" smtClean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ru-RU" sz="2800" b="1" dirty="0" err="1" smtClean="0">
                <a:solidFill>
                  <a:schemeClr val="bg2">
                    <a:lumMod val="10000"/>
                  </a:schemeClr>
                </a:solidFill>
              </a:rPr>
              <a:t>гьабуна</a:t>
            </a:r>
            <a:r>
              <a:rPr lang="ru-RU" sz="2800" b="1" dirty="0" smtClean="0">
                <a:solidFill>
                  <a:schemeClr val="bg2">
                    <a:lumMod val="10000"/>
                  </a:schemeClr>
                </a:solidFill>
              </a:rPr>
              <a:t>.</a:t>
            </a:r>
            <a:endParaRPr lang="ru-RU" sz="28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rgbClr val="002060"/>
                </a:solidFill>
              </a:rPr>
              <a:t>Ишалъул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куцлъун</a:t>
            </a:r>
            <a:r>
              <a:rPr lang="ru-RU" b="1" dirty="0" smtClean="0">
                <a:solidFill>
                  <a:srgbClr val="002060"/>
                </a:solidFill>
              </a:rPr>
              <a:t> т</a:t>
            </a:r>
            <a:r>
              <a:rPr lang="en-US" b="1" dirty="0" smtClean="0">
                <a:solidFill>
                  <a:srgbClr val="002060"/>
                </a:solidFill>
              </a:rPr>
              <a:t>I</a:t>
            </a:r>
            <a:r>
              <a:rPr lang="ru-RU" b="1" dirty="0" err="1" smtClean="0">
                <a:solidFill>
                  <a:srgbClr val="002060"/>
                </a:solidFill>
              </a:rPr>
              <a:t>аджубараб</a:t>
            </a:r>
            <a:r>
              <a:rPr lang="ru-RU" b="1" dirty="0" smtClean="0">
                <a:solidFill>
                  <a:srgbClr val="002060"/>
                </a:solidFill>
              </a:rPr>
              <a:t> предложение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42291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332656"/>
            <a:ext cx="8640959" cy="61206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3600" b="1" dirty="0" smtClean="0">
                <a:solidFill>
                  <a:srgbClr val="002060"/>
                </a:solidFill>
              </a:rPr>
              <a:t>1. </a:t>
            </a:r>
            <a:r>
              <a:rPr lang="ru-RU" sz="3600" b="1" dirty="0" err="1" smtClean="0">
                <a:solidFill>
                  <a:srgbClr val="002060"/>
                </a:solidFill>
              </a:rPr>
              <a:t>Дидагоцин</a:t>
            </a:r>
            <a:r>
              <a:rPr lang="ru-RU" sz="3600" b="1" dirty="0" smtClean="0">
                <a:solidFill>
                  <a:srgbClr val="002060"/>
                </a:solidFill>
              </a:rPr>
              <a:t> </a:t>
            </a:r>
            <a:r>
              <a:rPr lang="ru-RU" sz="3600" b="1" dirty="0" err="1" smtClean="0">
                <a:solidFill>
                  <a:srgbClr val="002060"/>
                </a:solidFill>
              </a:rPr>
              <a:t>лъач</a:t>
            </a:r>
            <a:r>
              <a:rPr lang="en-US" sz="3600" b="1" dirty="0" smtClean="0">
                <a:solidFill>
                  <a:srgbClr val="002060"/>
                </a:solidFill>
              </a:rPr>
              <a:t>I</a:t>
            </a:r>
            <a:r>
              <a:rPr lang="ru-RU" sz="3600" b="1" dirty="0" smtClean="0">
                <a:solidFill>
                  <a:srgbClr val="002060"/>
                </a:solidFill>
              </a:rPr>
              <a:t>ого</a:t>
            </a:r>
            <a:r>
              <a:rPr lang="ru-RU" sz="3600" b="1" dirty="0" smtClean="0">
                <a:solidFill>
                  <a:srgbClr val="FFFF00"/>
                </a:solidFill>
              </a:rPr>
              <a:t>, </a:t>
            </a:r>
            <a:r>
              <a:rPr lang="ru-RU" sz="3600" b="1" dirty="0" err="1" smtClean="0">
                <a:solidFill>
                  <a:srgbClr val="FFFF00"/>
                </a:solidFill>
              </a:rPr>
              <a:t>щун</a:t>
            </a:r>
            <a:r>
              <a:rPr lang="ru-RU" sz="3600" b="1" dirty="0" smtClean="0">
                <a:solidFill>
                  <a:srgbClr val="FFFF00"/>
                </a:solidFill>
              </a:rPr>
              <a:t> </a:t>
            </a:r>
            <a:r>
              <a:rPr lang="ru-RU" sz="3600" b="1" dirty="0" err="1" smtClean="0">
                <a:solidFill>
                  <a:srgbClr val="FFFF00"/>
                </a:solidFill>
              </a:rPr>
              <a:t>ватана</a:t>
            </a:r>
            <a:r>
              <a:rPr lang="ru-RU" sz="3600" b="1" dirty="0" smtClean="0">
                <a:solidFill>
                  <a:srgbClr val="FFFF00"/>
                </a:solidFill>
              </a:rPr>
              <a:t> </a:t>
            </a:r>
            <a:r>
              <a:rPr lang="ru-RU" sz="3600" b="1" dirty="0" err="1" smtClean="0">
                <a:solidFill>
                  <a:srgbClr val="FFFF00"/>
                </a:solidFill>
              </a:rPr>
              <a:t>дун</a:t>
            </a:r>
            <a:r>
              <a:rPr lang="ru-RU" sz="3600" b="1" dirty="0" smtClean="0">
                <a:solidFill>
                  <a:srgbClr val="FFFF00"/>
                </a:solidFill>
              </a:rPr>
              <a:t> </a:t>
            </a:r>
            <a:r>
              <a:rPr lang="ru-RU" sz="3600" b="1" dirty="0" err="1" smtClean="0">
                <a:solidFill>
                  <a:srgbClr val="FFFF00"/>
                </a:solidFill>
              </a:rPr>
              <a:t>рокъове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2. Мух</a:t>
            </a:r>
            <a:r>
              <a:rPr lang="en-US" sz="2800" b="1" dirty="0" smtClean="0">
                <a:solidFill>
                  <a:srgbClr val="FF0000"/>
                </a:solidFill>
              </a:rPr>
              <a:t>I</a:t>
            </a:r>
            <a:r>
              <a:rPr lang="ru-RU" sz="2800" b="1" dirty="0" err="1" smtClean="0">
                <a:solidFill>
                  <a:srgbClr val="FF0000"/>
                </a:solidFill>
              </a:rPr>
              <a:t>амад</a:t>
            </a:r>
            <a:r>
              <a:rPr lang="ru-RU" sz="2800" b="1" dirty="0" smtClean="0">
                <a:solidFill>
                  <a:srgbClr val="FF0000"/>
                </a:solidFill>
              </a:rPr>
              <a:t>, </a:t>
            </a:r>
            <a:r>
              <a:rPr lang="ru-RU" sz="2800" b="1" dirty="0" err="1" smtClean="0">
                <a:solidFill>
                  <a:srgbClr val="002060"/>
                </a:solidFill>
              </a:rPr>
              <a:t>сородулел</a:t>
            </a:r>
            <a:r>
              <a:rPr lang="ru-RU" sz="2800" b="1" dirty="0" smtClean="0">
                <a:solidFill>
                  <a:srgbClr val="002060"/>
                </a:solidFill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</a:rPr>
              <a:t>квераз</a:t>
            </a:r>
            <a:r>
              <a:rPr lang="ru-RU" sz="2800" b="1" dirty="0" smtClean="0">
                <a:solidFill>
                  <a:srgbClr val="002060"/>
                </a:solidFill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</a:rPr>
              <a:t>кьег</a:t>
            </a:r>
            <a:r>
              <a:rPr lang="en-US" sz="2800" b="1" dirty="0" smtClean="0">
                <a:solidFill>
                  <a:srgbClr val="002060"/>
                </a:solidFill>
              </a:rPr>
              <a:t>I</a:t>
            </a:r>
            <a:r>
              <a:rPr lang="ru-RU" sz="2800" b="1" dirty="0" err="1" smtClean="0">
                <a:solidFill>
                  <a:srgbClr val="002060"/>
                </a:solidFill>
              </a:rPr>
              <a:t>ерги</a:t>
            </a:r>
            <a:r>
              <a:rPr lang="ru-RU" sz="2800" b="1" dirty="0" smtClean="0">
                <a:solidFill>
                  <a:srgbClr val="002060"/>
                </a:solidFill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</a:rPr>
              <a:t>кодоб</a:t>
            </a:r>
            <a:r>
              <a:rPr lang="ru-RU" sz="2800" b="1" dirty="0" smtClean="0">
                <a:solidFill>
                  <a:srgbClr val="002060"/>
                </a:solidFill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</a:rPr>
              <a:t>ккун</a:t>
            </a:r>
            <a:r>
              <a:rPr lang="ru-RU" sz="2800" b="1" dirty="0" smtClean="0">
                <a:solidFill>
                  <a:srgbClr val="FF0000"/>
                </a:solidFill>
              </a:rPr>
              <a:t>, </a:t>
            </a:r>
            <a:r>
              <a:rPr lang="ru-RU" sz="2800" b="1" dirty="0" err="1" smtClean="0">
                <a:solidFill>
                  <a:srgbClr val="FF0000"/>
                </a:solidFill>
              </a:rPr>
              <a:t>рокъове</a:t>
            </a:r>
            <a:r>
              <a:rPr lang="ru-RU" sz="2800" b="1" dirty="0" smtClean="0">
                <a:solidFill>
                  <a:srgbClr val="FF0000"/>
                </a:solidFill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</a:rPr>
              <a:t>векерана</a:t>
            </a:r>
            <a:r>
              <a:rPr lang="ru-RU" sz="2800" b="1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rgbClr val="7030A0"/>
                </a:solidFill>
              </a:rPr>
              <a:t>3. Х</a:t>
            </a:r>
            <a:r>
              <a:rPr lang="en-US" sz="2800" b="1" dirty="0" smtClean="0">
                <a:solidFill>
                  <a:srgbClr val="7030A0"/>
                </a:solidFill>
              </a:rPr>
              <a:t>I</a:t>
            </a:r>
            <a:r>
              <a:rPr lang="ru-RU" sz="2800" b="1" dirty="0" err="1" smtClean="0">
                <a:solidFill>
                  <a:srgbClr val="7030A0"/>
                </a:solidFill>
              </a:rPr>
              <a:t>акъикъаталдаги</a:t>
            </a:r>
            <a:r>
              <a:rPr lang="ru-RU" sz="2800" b="1" dirty="0" smtClean="0">
                <a:solidFill>
                  <a:srgbClr val="7030A0"/>
                </a:solidFill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</a:rPr>
              <a:t>иш</a:t>
            </a:r>
            <a:r>
              <a:rPr lang="ru-RU" sz="2800" b="1" dirty="0" smtClean="0">
                <a:solidFill>
                  <a:srgbClr val="7030A0"/>
                </a:solidFill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</a:rPr>
              <a:t>ккана</a:t>
            </a:r>
            <a:r>
              <a:rPr lang="ru-RU" sz="2800" b="1" dirty="0" smtClean="0">
                <a:solidFill>
                  <a:srgbClr val="7030A0"/>
                </a:solidFill>
              </a:rPr>
              <a:t>, </a:t>
            </a:r>
            <a:r>
              <a:rPr lang="ru-RU" sz="2800" b="1" dirty="0" err="1" smtClean="0">
                <a:solidFill>
                  <a:srgbClr val="002060"/>
                </a:solidFill>
              </a:rPr>
              <a:t>Асх</a:t>
            </a:r>
            <a:r>
              <a:rPr lang="en-US" sz="2800" b="1" dirty="0" smtClean="0">
                <a:solidFill>
                  <a:srgbClr val="002060"/>
                </a:solidFill>
              </a:rPr>
              <a:t>I</a:t>
            </a:r>
            <a:r>
              <a:rPr lang="ru-RU" sz="2800" b="1" dirty="0" err="1" smtClean="0">
                <a:solidFill>
                  <a:srgbClr val="002060"/>
                </a:solidFill>
              </a:rPr>
              <a:t>абица</a:t>
            </a:r>
            <a:r>
              <a:rPr lang="ru-RU" sz="2800" b="1" dirty="0" smtClean="0">
                <a:solidFill>
                  <a:srgbClr val="002060"/>
                </a:solidFill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</a:rPr>
              <a:t>абухъе</a:t>
            </a:r>
            <a:r>
              <a:rPr lang="ru-RU" sz="2800" b="1" dirty="0" smtClean="0">
                <a:solidFill>
                  <a:srgbClr val="002060"/>
                </a:solidFill>
              </a:rPr>
              <a:t>.</a:t>
            </a:r>
          </a:p>
          <a:p>
            <a:endParaRPr lang="ru-RU" sz="3200" b="1" dirty="0" smtClean="0"/>
          </a:p>
          <a:p>
            <a:r>
              <a:rPr lang="ru-RU" sz="3200" b="1" dirty="0" err="1" smtClean="0"/>
              <a:t>Ишалъул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куцлъун</a:t>
            </a:r>
            <a:r>
              <a:rPr lang="ru-RU" sz="3200" b="1" dirty="0" smtClean="0"/>
              <a:t> т</a:t>
            </a:r>
            <a:r>
              <a:rPr lang="en-US" sz="3200" b="1" dirty="0" smtClean="0"/>
              <a:t>I</a:t>
            </a:r>
            <a:r>
              <a:rPr lang="ru-RU" sz="3200" b="1" dirty="0" err="1" smtClean="0"/>
              <a:t>аджубараб</a:t>
            </a:r>
            <a:r>
              <a:rPr lang="ru-RU" sz="3200" b="1" dirty="0" smtClean="0"/>
              <a:t> предложение бет</a:t>
            </a:r>
            <a:r>
              <a:rPr lang="en-US" sz="3200" b="1" dirty="0" smtClean="0"/>
              <a:t>I</a:t>
            </a:r>
            <a:r>
              <a:rPr lang="ru-RU" sz="3200" b="1" dirty="0" err="1" smtClean="0"/>
              <a:t>ераб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предложениялдаса</a:t>
            </a:r>
            <a:r>
              <a:rPr lang="ru-RU" sz="3200" b="1" dirty="0" smtClean="0"/>
              <a:t>, запятая </a:t>
            </a:r>
            <a:r>
              <a:rPr lang="ru-RU" sz="3200" b="1" dirty="0" err="1" smtClean="0"/>
              <a:t>лъун</a:t>
            </a:r>
            <a:r>
              <a:rPr lang="ru-RU" sz="3200" b="1" dirty="0" smtClean="0"/>
              <a:t>, бат</a:t>
            </a:r>
            <a:r>
              <a:rPr lang="en-US" sz="3200" b="1" dirty="0" smtClean="0"/>
              <a:t>I</a:t>
            </a:r>
            <a:r>
              <a:rPr lang="ru-RU" sz="3200" b="1" dirty="0" smtClean="0"/>
              <a:t>а </a:t>
            </a:r>
            <a:r>
              <a:rPr lang="ru-RU" sz="3200" b="1" dirty="0" err="1" smtClean="0"/>
              <a:t>гьабула</a:t>
            </a:r>
            <a:r>
              <a:rPr lang="ru-RU" sz="3200" b="1" dirty="0" smtClean="0"/>
              <a:t>.</a:t>
            </a:r>
          </a:p>
          <a:p>
            <a:r>
              <a:rPr lang="ru-RU" sz="3200" b="1" dirty="0" smtClean="0"/>
              <a:t>Т</a:t>
            </a:r>
            <a:r>
              <a:rPr lang="en-US" sz="3200" b="1" dirty="0" smtClean="0"/>
              <a:t>I</a:t>
            </a:r>
            <a:r>
              <a:rPr lang="ru-RU" sz="3200" b="1" dirty="0" err="1" smtClean="0"/>
              <a:t>аджубараб</a:t>
            </a:r>
            <a:r>
              <a:rPr lang="ru-RU" sz="3200" b="1" dirty="0" smtClean="0"/>
              <a:t> предложение </a:t>
            </a:r>
            <a:r>
              <a:rPr lang="ru-RU" sz="3200" b="1" dirty="0" err="1" smtClean="0"/>
              <a:t>ккезе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бегьула</a:t>
            </a:r>
            <a:r>
              <a:rPr lang="ru-RU" sz="3200" b="1" dirty="0" smtClean="0"/>
              <a:t> бет</a:t>
            </a:r>
            <a:r>
              <a:rPr lang="en-US" sz="3200" b="1" dirty="0" smtClean="0"/>
              <a:t>I</a:t>
            </a:r>
            <a:r>
              <a:rPr lang="ru-RU" sz="3200" b="1" dirty="0" err="1" smtClean="0"/>
              <a:t>ераб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предложениялда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цебехун</a:t>
            </a:r>
            <a:r>
              <a:rPr lang="ru-RU" sz="3200" b="1" dirty="0" smtClean="0"/>
              <a:t>, </a:t>
            </a:r>
            <a:r>
              <a:rPr lang="ru-RU" sz="3200" b="1" dirty="0" err="1" smtClean="0"/>
              <a:t>гьоркьоб</a:t>
            </a:r>
            <a:r>
              <a:rPr lang="ru-RU" sz="3200" b="1" dirty="0" smtClean="0"/>
              <a:t>, </a:t>
            </a:r>
            <a:r>
              <a:rPr lang="ru-RU" sz="3200" b="1" dirty="0" err="1" smtClean="0"/>
              <a:t>хадуб</a:t>
            </a:r>
            <a:r>
              <a:rPr lang="ru-RU" sz="3200" b="1" dirty="0" smtClean="0"/>
              <a:t>. </a:t>
            </a:r>
            <a:endParaRPr lang="ru-RU" sz="3200" b="1" dirty="0"/>
          </a:p>
        </p:txBody>
      </p:sp>
    </p:spTree>
    <p:extLst>
      <p:ext uri="{BB962C8B-B14F-4D97-AF65-F5344CB8AC3E}">
        <p14:creationId xmlns="" xmlns:p14="http://schemas.microsoft.com/office/powerpoint/2010/main" val="14288707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692696"/>
            <a:ext cx="8784976" cy="5433467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FFFF00"/>
                </a:solidFill>
              </a:rPr>
              <a:t>       </a:t>
            </a:r>
            <a:r>
              <a:rPr lang="ru-RU" sz="3200" b="1" dirty="0" err="1" smtClean="0">
                <a:solidFill>
                  <a:srgbClr val="FFFF00"/>
                </a:solidFill>
              </a:rPr>
              <a:t>Малъараб</a:t>
            </a:r>
            <a:r>
              <a:rPr lang="ru-RU" sz="3200" b="1" dirty="0" smtClean="0">
                <a:solidFill>
                  <a:srgbClr val="FFFF00"/>
                </a:solidFill>
              </a:rPr>
              <a:t> материал </a:t>
            </a:r>
            <a:r>
              <a:rPr lang="ru-RU" sz="3200" b="1" dirty="0" err="1" smtClean="0">
                <a:solidFill>
                  <a:srgbClr val="FFFF00"/>
                </a:solidFill>
              </a:rPr>
              <a:t>щула</a:t>
            </a:r>
            <a:r>
              <a:rPr lang="ru-RU" sz="3200" b="1" dirty="0" smtClean="0">
                <a:solidFill>
                  <a:srgbClr val="FFFF00"/>
                </a:solidFill>
              </a:rPr>
              <a:t> </a:t>
            </a:r>
            <a:r>
              <a:rPr lang="ru-RU" sz="3200" b="1" dirty="0" err="1" smtClean="0">
                <a:solidFill>
                  <a:srgbClr val="FFFF00"/>
                </a:solidFill>
              </a:rPr>
              <a:t>гьаби</a:t>
            </a:r>
            <a:r>
              <a:rPr lang="ru-RU" sz="3200" b="1" dirty="0" smtClean="0">
                <a:solidFill>
                  <a:srgbClr val="FFFF00"/>
                </a:solidFill>
              </a:rPr>
              <a:t>.</a:t>
            </a:r>
          </a:p>
          <a:p>
            <a:r>
              <a:rPr lang="ru-RU" sz="2800" b="1" dirty="0" err="1" smtClean="0">
                <a:solidFill>
                  <a:schemeClr val="tx2">
                    <a:lumMod val="50000"/>
                  </a:schemeClr>
                </a:solidFill>
              </a:rPr>
              <a:t>Предложениял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 ц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</a:rPr>
              <a:t>I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але, </a:t>
            </a:r>
            <a:r>
              <a:rPr lang="ru-RU" sz="2800" b="1" dirty="0" err="1" smtClean="0">
                <a:solidFill>
                  <a:schemeClr val="tx2">
                    <a:lumMod val="50000"/>
                  </a:schemeClr>
                </a:solidFill>
              </a:rPr>
              <a:t>лъалхъул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tx2">
                    <a:lumMod val="50000"/>
                  </a:schemeClr>
                </a:solidFill>
              </a:rPr>
              <a:t>ишарабиги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tx2">
                    <a:lumMod val="50000"/>
                  </a:schemeClr>
                </a:solidFill>
              </a:rPr>
              <a:t>лъун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tx2">
                    <a:lumMod val="50000"/>
                  </a:schemeClr>
                </a:solidFill>
              </a:rPr>
              <a:t>хъвай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. Бет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</a:rPr>
              <a:t>I</a:t>
            </a:r>
            <a:r>
              <a:rPr lang="ru-RU" sz="2800" b="1" dirty="0" err="1" smtClean="0">
                <a:solidFill>
                  <a:schemeClr val="tx2">
                    <a:lumMod val="50000"/>
                  </a:schemeClr>
                </a:solidFill>
              </a:rPr>
              <a:t>ерабги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 т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</a:rPr>
              <a:t>I</a:t>
            </a:r>
            <a:r>
              <a:rPr lang="ru-RU" sz="2800" b="1" dirty="0" err="1" smtClean="0">
                <a:solidFill>
                  <a:schemeClr val="tx2">
                    <a:lumMod val="50000"/>
                  </a:schemeClr>
                </a:solidFill>
              </a:rPr>
              <a:t>аджубарабги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 бате.</a:t>
            </a:r>
          </a:p>
          <a:p>
            <a:r>
              <a:rPr lang="ru-RU" sz="3200" b="1" dirty="0" err="1" smtClean="0"/>
              <a:t>Инсуца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кавуги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рахан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къват</a:t>
            </a:r>
            <a:r>
              <a:rPr lang="en-US" sz="3200" b="1" dirty="0" smtClean="0"/>
              <a:t>I</a:t>
            </a:r>
            <a:r>
              <a:rPr lang="ru-RU" sz="3200" b="1" dirty="0" err="1" smtClean="0"/>
              <a:t>исан</a:t>
            </a:r>
            <a:r>
              <a:rPr lang="ru-RU" sz="3200" b="1" dirty="0" smtClean="0"/>
              <a:t> к</a:t>
            </a:r>
            <a:r>
              <a:rPr lang="en-US" sz="3200" b="1" dirty="0" smtClean="0"/>
              <a:t>I</a:t>
            </a:r>
            <a:r>
              <a:rPr lang="ru-RU" sz="3200" b="1" dirty="0" err="1" smtClean="0"/>
              <a:t>улал</a:t>
            </a:r>
            <a:r>
              <a:rPr lang="ru-RU" sz="3200" b="1" dirty="0" smtClean="0"/>
              <a:t> рана.</a:t>
            </a:r>
          </a:p>
          <a:p>
            <a:r>
              <a:rPr lang="ru-RU" sz="3200" b="1" dirty="0" err="1" smtClean="0"/>
              <a:t>Гьеб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ракьалда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кверщел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гьабун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кутакаб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гъалбац</a:t>
            </a:r>
            <a:r>
              <a:rPr lang="en-US" sz="3200" b="1" dirty="0" smtClean="0"/>
              <a:t>I</a:t>
            </a:r>
            <a:r>
              <a:rPr lang="ru-RU" sz="3200" b="1" dirty="0" smtClean="0"/>
              <a:t> бук</a:t>
            </a:r>
            <a:r>
              <a:rPr lang="en-US" sz="3200" b="1" dirty="0" smtClean="0"/>
              <a:t>I</a:t>
            </a:r>
            <a:r>
              <a:rPr lang="ru-RU" sz="3200" b="1" dirty="0" err="1" smtClean="0"/>
              <a:t>ана</a:t>
            </a:r>
            <a:r>
              <a:rPr lang="ru-RU" sz="3200" b="1" dirty="0" smtClean="0"/>
              <a:t>.</a:t>
            </a:r>
          </a:p>
          <a:p>
            <a:r>
              <a:rPr lang="ru-RU" sz="3200" b="1" dirty="0" err="1" smtClean="0"/>
              <a:t>Мусаца</a:t>
            </a:r>
            <a:r>
              <a:rPr lang="ru-RU" sz="3200" b="1" dirty="0" smtClean="0"/>
              <a:t> ц</a:t>
            </a:r>
            <a:r>
              <a:rPr lang="en-US" sz="3200" b="1" dirty="0" smtClean="0"/>
              <a:t>I</a:t>
            </a:r>
            <a:r>
              <a:rPr lang="ru-RU" sz="3200" b="1" dirty="0" err="1" smtClean="0"/>
              <a:t>ияб</a:t>
            </a:r>
            <a:r>
              <a:rPr lang="ru-RU" sz="3200" b="1" dirty="0" smtClean="0"/>
              <a:t> мина </a:t>
            </a:r>
            <a:r>
              <a:rPr lang="ru-RU" sz="3200" b="1" dirty="0" err="1" smtClean="0"/>
              <a:t>бана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инженерас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малъухъе</a:t>
            </a:r>
            <a:r>
              <a:rPr lang="ru-RU" sz="3200" b="1" dirty="0" smtClean="0"/>
              <a:t>.</a:t>
            </a:r>
          </a:p>
          <a:p>
            <a:r>
              <a:rPr lang="ru-RU" sz="3200" b="1" dirty="0" err="1" smtClean="0"/>
              <a:t>Гьурмал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кьерги</a:t>
            </a:r>
            <a:r>
              <a:rPr lang="ru-RU" sz="3200" b="1" dirty="0" smtClean="0"/>
              <a:t> т</a:t>
            </a:r>
            <a:r>
              <a:rPr lang="en-US" sz="3200" b="1" dirty="0" smtClean="0"/>
              <a:t>I</a:t>
            </a:r>
            <a:r>
              <a:rPr lang="ru-RU" sz="3200" b="1" dirty="0" err="1" smtClean="0"/>
              <a:t>ун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Муи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сородизе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лъугьана</a:t>
            </a:r>
            <a:r>
              <a:rPr lang="ru-RU" sz="3200" b="1" dirty="0" smtClean="0"/>
              <a:t>.</a:t>
            </a:r>
            <a:endParaRPr lang="ru-RU" sz="3200" b="1" dirty="0"/>
          </a:p>
        </p:txBody>
      </p:sp>
    </p:spTree>
    <p:extLst>
      <p:ext uri="{BB962C8B-B14F-4D97-AF65-F5344CB8AC3E}">
        <p14:creationId xmlns="" xmlns:p14="http://schemas.microsoft.com/office/powerpoint/2010/main" val="41424274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96</TotalTime>
  <Words>455</Words>
  <Application>Microsoft Office PowerPoint</Application>
  <PresentationFormat>Экран (4:3)</PresentationFormat>
  <Paragraphs>55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Волна</vt:lpstr>
      <vt:lpstr>Ишалъул-куцлъун тIаджубараб предложение 9 класс</vt:lpstr>
      <vt:lpstr>Слайд 2</vt:lpstr>
      <vt:lpstr>Шарадаби</vt:lpstr>
      <vt:lpstr>Кьурал рагIабазе синонимал рате</vt:lpstr>
      <vt:lpstr>Предложение членазде биххе</vt:lpstr>
      <vt:lpstr>ЦIияб тема</vt:lpstr>
      <vt:lpstr>Ишалъул куцлъун тIаджубараб предложение</vt:lpstr>
      <vt:lpstr>Слайд 8</vt:lpstr>
      <vt:lpstr>Слайд 9</vt:lpstr>
      <vt:lpstr>КIочонге</vt:lpstr>
      <vt:lpstr>                        Рокъобе хIалтIи                        § 57 хIалтIи                         №208 гьумер 131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Ишалъул-куцлъун т1аджубараб предложение 9 класс</dc:title>
  <dc:creator>школа</dc:creator>
  <cp:lastModifiedBy>ASUS</cp:lastModifiedBy>
  <cp:revision>13</cp:revision>
  <dcterms:created xsi:type="dcterms:W3CDTF">2016-12-06T11:05:44Z</dcterms:created>
  <dcterms:modified xsi:type="dcterms:W3CDTF">2020-04-21T12:33:28Z</dcterms:modified>
</cp:coreProperties>
</file>