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8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026" autoAdjust="0"/>
  </p:normalViewPr>
  <p:slideViewPr>
    <p:cSldViewPr>
      <p:cViewPr varScale="1">
        <p:scale>
          <a:sx n="53" d="100"/>
          <a:sy n="53" d="100"/>
        </p:scale>
        <p:origin x="-96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FC9CEAF-7314-42D6-B65A-845099C1849E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1A3B6EC-82AA-4E6B-9910-7A16D16E9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ТЕСТ ПО ТЕМЕ </a:t>
            </a:r>
            <a:r>
              <a:rPr lang="ru-RU" dirty="0" smtClean="0"/>
              <a:t>«ГИДРОСФЕРА»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География 6 класс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62698" y="1600200"/>
            <a:ext cx="7818603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643441"/>
            <a:ext cx="8229600" cy="462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755433"/>
            <a:ext cx="8229600" cy="239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949360"/>
            <a:ext cx="8229600" cy="401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892145"/>
            <a:ext cx="8229600" cy="2124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196176"/>
            <a:ext cx="8229600" cy="351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02351"/>
            <a:ext cx="8229600" cy="450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926747"/>
            <a:ext cx="8229600" cy="405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90645"/>
            <a:ext cx="8229600" cy="432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4228" y="714356"/>
            <a:ext cx="8703142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785794"/>
            <a:ext cx="8229600" cy="52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0944" y="857232"/>
            <a:ext cx="8785815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876289"/>
            <a:ext cx="8229600" cy="215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996780"/>
            <a:ext cx="8229600" cy="3915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66931" y="1600200"/>
            <a:ext cx="7410138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0451" y="357166"/>
            <a:ext cx="8272578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12770" y="1600200"/>
            <a:ext cx="811846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04910" y="1600200"/>
            <a:ext cx="653418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71026" y="1600200"/>
            <a:ext cx="8201947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8229600" cy="163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857628"/>
            <a:ext cx="8243884" cy="206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426" y="1214422"/>
            <a:ext cx="852523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5690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42555" y="1600200"/>
            <a:ext cx="7458889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020376"/>
            <a:ext cx="8229600" cy="3868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946076"/>
            <a:ext cx="8229600" cy="4016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81490" y="1600200"/>
            <a:ext cx="7981019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06388"/>
            <a:ext cx="8229600" cy="4496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218593"/>
            <a:ext cx="8229600" cy="347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60</TotalTime>
  <Words>9</Words>
  <Application>Microsoft Office PowerPoint</Application>
  <PresentationFormat>Экран (4:3)</PresentationFormat>
  <Paragraphs>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Апекс</vt:lpstr>
      <vt:lpstr>ТЕСТ ПО ТЕМЕ «ГИДРОСФЕРА»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ТЕМЕ ГИДРОСФЕРА</dc:title>
  <dc:creator>Хмелёвская СШ</dc:creator>
  <cp:lastModifiedBy>Хмелёвская СШ</cp:lastModifiedBy>
  <cp:revision>2</cp:revision>
  <dcterms:created xsi:type="dcterms:W3CDTF">2018-01-10T06:20:29Z</dcterms:created>
  <dcterms:modified xsi:type="dcterms:W3CDTF">2018-01-11T05:31:29Z</dcterms:modified>
</cp:coreProperties>
</file>