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026" autoAdjust="0"/>
  </p:normalViewPr>
  <p:slideViewPr>
    <p:cSldViewPr>
      <p:cViewPr varScale="1">
        <p:scale>
          <a:sx n="53" d="100"/>
          <a:sy n="53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C9CEAF-7314-42D6-B65A-845099C1849E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A3B6EC-82AA-4E6B-9910-7A16D16E9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ТЕСТ ПО ТЕМЕ </a:t>
            </a:r>
            <a:r>
              <a:rPr lang="ru-RU" dirty="0" smtClean="0"/>
              <a:t>«ГИДРОСФЕРА»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География 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2698" y="1600200"/>
            <a:ext cx="781860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3441"/>
            <a:ext cx="8229600" cy="46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755433"/>
            <a:ext cx="8229600" cy="23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49360"/>
            <a:ext cx="8229600" cy="401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892145"/>
            <a:ext cx="8229600" cy="21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96176"/>
            <a:ext cx="8229600" cy="351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02351"/>
            <a:ext cx="8229600" cy="45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26747"/>
            <a:ext cx="8229600" cy="40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90645"/>
            <a:ext cx="8229600" cy="43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228" y="714356"/>
            <a:ext cx="870314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5794"/>
            <a:ext cx="8229600" cy="52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944" y="857232"/>
            <a:ext cx="878581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876289"/>
            <a:ext cx="8229600" cy="21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96780"/>
            <a:ext cx="8229600" cy="391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6931" y="1600200"/>
            <a:ext cx="74101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51" y="357166"/>
            <a:ext cx="827257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2770" y="1600200"/>
            <a:ext cx="811846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04910" y="1600200"/>
            <a:ext cx="653418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1026" y="1600200"/>
            <a:ext cx="820194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29600" cy="16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8243884" cy="20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426" y="1214422"/>
            <a:ext cx="85252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69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2555" y="1600200"/>
            <a:ext cx="745888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20376"/>
            <a:ext cx="8229600" cy="38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46076"/>
            <a:ext cx="8229600" cy="40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1490" y="1600200"/>
            <a:ext cx="798101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06388"/>
            <a:ext cx="8229600" cy="449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18593"/>
            <a:ext cx="8229600" cy="34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9</Words>
  <Application>Microsoft Office PowerPoint</Application>
  <PresentationFormat>Экран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ТЕСТ ПО ТЕМЕ «ГИДРОСФЕРА»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ГИДРОСФЕРА</dc:title>
  <dc:creator>Хмелёвская СШ</dc:creator>
  <cp:lastModifiedBy>Хмелёвская СШ</cp:lastModifiedBy>
  <cp:revision>2</cp:revision>
  <dcterms:created xsi:type="dcterms:W3CDTF">2018-01-10T06:20:29Z</dcterms:created>
  <dcterms:modified xsi:type="dcterms:W3CDTF">2018-01-11T05:31:29Z</dcterms:modified>
</cp:coreProperties>
</file>