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6FC79-8771-41F1-96DF-7312792AC843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7BB18-6A53-4D32-A196-FEDA7E98C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ABF9A-5457-4F3B-824F-D596EEB36D8F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73FE2-2165-4094-A64D-C2E65F8D0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A1E71-4A4B-4821-9447-A0DC1401FC01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A13AC-B7D7-4F3B-86E0-4D055BECD4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B60A6-B93C-4AA6-9430-ABA14BF3D2E7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A68BB-377A-4DD8-963E-BA8554BEF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18111-5313-40D1-BFA0-15A971F585BC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99650-884F-4B94-B91C-63668EFFC4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4D3BF-D406-47CD-9972-DFBAF355BDAD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194C5-5274-4098-8B27-8AF0F65270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E67CE-5898-478C-8913-2B8E30848FC1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7803C-D529-4893-9DB1-2E2E1CD790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FD8-1F11-480A-8866-37DC76A56521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42861-B74B-4575-BF09-02279960C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6A133-DC95-4E04-B2AC-D984E01B8739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5A699-D0B5-4BA3-B75C-5BCB5C17A4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8D229-97CA-4664-83C4-C6B2588E0D94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F7544-EEF6-44AA-9C74-3A6124AE94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F2E37-2BEC-43B6-B530-4205338DBF10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BA9E0-1886-4143-BAD5-0CE2460CD7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C9A3B6-3462-4AE1-BE44-98233CEF1542}" type="datetimeFigureOut">
              <a:rPr lang="ru-RU"/>
              <a:pPr>
                <a:defRPr/>
              </a:pPr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065BB3-5CD5-4507-8860-9E1BF5B2F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800" b="1" smtClean="0"/>
              <a:t>Задание </a:t>
            </a:r>
            <a:r>
              <a:rPr lang="ru-RU" sz="4800" b="1" smtClean="0">
                <a:latin typeface="Arial" charset="0"/>
              </a:rPr>
              <a:t>20</a:t>
            </a:r>
            <a:r>
              <a:rPr lang="ru-RU" sz="4800" b="1" smtClean="0"/>
              <a:t>. Знаки препинания в сложном предложении с разными видами связи</a:t>
            </a:r>
            <a:br>
              <a:rPr lang="ru-RU" sz="4800" b="1" smtClean="0"/>
            </a:br>
            <a:endParaRPr lang="ru-RU" sz="4800" b="1" smtClean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5638800"/>
            <a:ext cx="6400800" cy="952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8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/>
              <a:t>[</a:t>
            </a:r>
            <a:r>
              <a:rPr lang="ru-RU" sz="4000" b="1" u="sng" dirty="0" smtClean="0"/>
              <a:t>Старик</a:t>
            </a:r>
            <a:r>
              <a:rPr lang="ru-RU" sz="4000" b="1" dirty="0" smtClean="0"/>
              <a:t> </a:t>
            </a:r>
            <a:r>
              <a:rPr lang="ru-RU" sz="4000" b="1" u="dbl" dirty="0" smtClean="0"/>
              <a:t>знал</a:t>
            </a:r>
            <a:r>
              <a:rPr lang="en-US" sz="4000" b="1" u="dbl" dirty="0" smtClean="0"/>
              <a:t>]</a:t>
            </a:r>
            <a:r>
              <a:rPr lang="ru-RU" sz="4000" b="1" dirty="0" smtClean="0"/>
              <a:t>, </a:t>
            </a:r>
            <a:r>
              <a:rPr lang="en-US" sz="4000" b="1" dirty="0" smtClean="0"/>
              <a:t>(</a:t>
            </a:r>
            <a:r>
              <a:rPr lang="ru-RU" sz="4000" b="1" dirty="0" smtClean="0"/>
              <a:t>что,  </a:t>
            </a:r>
            <a:r>
              <a:rPr lang="en-US" sz="4000" b="1" dirty="0" smtClean="0"/>
              <a:t>(</a:t>
            </a:r>
            <a:r>
              <a:rPr lang="ru-RU" sz="4000" b="1" dirty="0" smtClean="0"/>
              <a:t>пока </a:t>
            </a:r>
            <a:r>
              <a:rPr lang="ru-RU" sz="4000" b="1" dirty="0"/>
              <a:t>не </a:t>
            </a:r>
            <a:r>
              <a:rPr lang="ru-RU" sz="4000" b="1" u="dbl" dirty="0"/>
              <a:t>зацветёт</a:t>
            </a:r>
            <a:r>
              <a:rPr lang="ru-RU" sz="4000" b="1" dirty="0"/>
              <a:t> </a:t>
            </a:r>
            <a:r>
              <a:rPr lang="ru-RU" sz="4000" b="1" u="sng" dirty="0" smtClean="0"/>
              <a:t>чертополох</a:t>
            </a:r>
            <a:r>
              <a:rPr lang="en-US" sz="4000" b="1" dirty="0" smtClean="0"/>
              <a:t>)</a:t>
            </a:r>
            <a:r>
              <a:rPr lang="ru-RU" sz="4000" b="1" dirty="0" smtClean="0"/>
              <a:t> </a:t>
            </a:r>
            <a:r>
              <a:rPr lang="ru-RU" sz="4000" b="1" dirty="0"/>
              <a:t>и </a:t>
            </a:r>
            <a:r>
              <a:rPr lang="en-US" sz="4000" b="1" dirty="0" smtClean="0"/>
              <a:t>(</a:t>
            </a:r>
            <a:r>
              <a:rPr lang="ru-RU" sz="4000" b="1" u="dbl" dirty="0" smtClean="0"/>
              <a:t>не </a:t>
            </a:r>
            <a:r>
              <a:rPr lang="ru-RU" sz="4000" b="1" u="dbl" dirty="0"/>
              <a:t>созреют </a:t>
            </a:r>
            <a:r>
              <a:rPr lang="ru-RU" sz="4000" b="1" u="sng" dirty="0"/>
              <a:t>семена</a:t>
            </a:r>
            <a:r>
              <a:rPr lang="ru-RU" sz="4000" b="1" dirty="0"/>
              <a:t> </a:t>
            </a:r>
            <a:r>
              <a:rPr lang="ru-RU" sz="4000" b="1" dirty="0" smtClean="0"/>
              <a:t>льна</a:t>
            </a:r>
            <a:r>
              <a:rPr lang="en-US" sz="4000" b="1" dirty="0"/>
              <a:t>)</a:t>
            </a:r>
            <a:r>
              <a:rPr lang="ru-RU" sz="4000" b="1" dirty="0" smtClean="0"/>
              <a:t>, </a:t>
            </a:r>
            <a:r>
              <a:rPr lang="ru-RU" sz="4000" b="1" u="sng" dirty="0" smtClean="0"/>
              <a:t>он</a:t>
            </a:r>
            <a:r>
              <a:rPr lang="ru-RU" sz="4000" b="1" dirty="0" smtClean="0"/>
              <a:t> </a:t>
            </a:r>
            <a:r>
              <a:rPr lang="ru-RU" sz="4000" b="1" u="dbl" dirty="0"/>
              <a:t>не сможет приготовить</a:t>
            </a:r>
            <a:r>
              <a:rPr lang="ru-RU" sz="4000" b="1" dirty="0"/>
              <a:t> необходимое </a:t>
            </a:r>
            <a:r>
              <a:rPr lang="ru-RU" sz="4000" b="1" dirty="0" smtClean="0"/>
              <a:t>лекарство</a:t>
            </a:r>
            <a:r>
              <a:rPr lang="en-US" sz="4000" b="1" dirty="0" smtClean="0"/>
              <a:t>)</a:t>
            </a:r>
            <a:r>
              <a:rPr lang="ru-RU" sz="4000" b="1" dirty="0" smtClean="0"/>
              <a:t>.</a:t>
            </a:r>
            <a:endParaRPr lang="en-US" sz="4000" b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/>
              <a:t>Ответ: 124</a:t>
            </a:r>
            <a:endParaRPr lang="ru-RU" sz="4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sz="4000" b="1" smtClean="0"/>
              <a:t>Резвый ветер с моря надул паруса (1) и (2) когда солнце взошло (3) и городские стены остались за кормою последнего струга (4) громкая песня разлилась над просторами Волги.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/>
              <a:t>[</a:t>
            </a:r>
            <a:r>
              <a:rPr lang="ru-RU" sz="4000" b="1" dirty="0" smtClean="0"/>
              <a:t>Резвый </a:t>
            </a:r>
            <a:r>
              <a:rPr lang="ru-RU" sz="4000" b="1" u="sng" dirty="0"/>
              <a:t>ветер</a:t>
            </a:r>
            <a:r>
              <a:rPr lang="ru-RU" sz="4000" b="1" dirty="0"/>
              <a:t> с моря </a:t>
            </a:r>
            <a:r>
              <a:rPr lang="ru-RU" sz="4000" b="1" u="dbl" dirty="0"/>
              <a:t>надул </a:t>
            </a:r>
            <a:r>
              <a:rPr lang="ru-RU" sz="4000" b="1" dirty="0" smtClean="0"/>
              <a:t>паруса</a:t>
            </a:r>
            <a:r>
              <a:rPr lang="en-US" sz="4000" b="1" dirty="0" smtClean="0"/>
              <a:t>]</a:t>
            </a:r>
            <a:r>
              <a:rPr lang="ru-RU" sz="4000" b="1" dirty="0" smtClean="0"/>
              <a:t>, и, </a:t>
            </a:r>
            <a:r>
              <a:rPr lang="en-US" sz="4000" b="1" dirty="0" smtClean="0"/>
              <a:t>(</a:t>
            </a:r>
            <a:r>
              <a:rPr lang="ru-RU" sz="4000" b="1" dirty="0" smtClean="0"/>
              <a:t>когда </a:t>
            </a:r>
            <a:r>
              <a:rPr lang="ru-RU" sz="4000" b="1" u="sng" dirty="0"/>
              <a:t>солнце</a:t>
            </a:r>
            <a:r>
              <a:rPr lang="ru-RU" sz="4000" b="1" dirty="0"/>
              <a:t> </a:t>
            </a:r>
            <a:r>
              <a:rPr lang="ru-RU" sz="4000" b="1" dirty="0" smtClean="0"/>
              <a:t>взошло</a:t>
            </a:r>
            <a:r>
              <a:rPr lang="en-US" sz="4000" b="1" dirty="0" smtClean="0"/>
              <a:t>)</a:t>
            </a:r>
            <a:r>
              <a:rPr lang="ru-RU" sz="4000" b="1" dirty="0" smtClean="0"/>
              <a:t>  </a:t>
            </a:r>
            <a:r>
              <a:rPr lang="ru-RU" sz="4000" b="1" dirty="0"/>
              <a:t>и </a:t>
            </a:r>
            <a:r>
              <a:rPr lang="en-US" sz="4000" b="1" dirty="0"/>
              <a:t>(</a:t>
            </a:r>
            <a:r>
              <a:rPr lang="ru-RU" sz="4000" b="1" dirty="0" smtClean="0"/>
              <a:t>городские </a:t>
            </a:r>
            <a:r>
              <a:rPr lang="ru-RU" sz="4000" b="1" u="sng" dirty="0"/>
              <a:t>стены</a:t>
            </a:r>
            <a:r>
              <a:rPr lang="ru-RU" sz="4000" b="1" dirty="0"/>
              <a:t> </a:t>
            </a:r>
            <a:r>
              <a:rPr lang="ru-RU" sz="4000" b="1" u="dbl" dirty="0"/>
              <a:t>остались</a:t>
            </a:r>
            <a:r>
              <a:rPr lang="ru-RU" sz="4000" b="1" dirty="0"/>
              <a:t> за кормою последнего </a:t>
            </a:r>
            <a:r>
              <a:rPr lang="ru-RU" sz="4000" b="1" dirty="0" smtClean="0"/>
              <a:t>струга</a:t>
            </a:r>
            <a:r>
              <a:rPr lang="en-US" sz="4000" b="1" dirty="0" smtClean="0"/>
              <a:t>)</a:t>
            </a:r>
            <a:r>
              <a:rPr lang="ru-RU" sz="4000" b="1" dirty="0" smtClean="0"/>
              <a:t>,  </a:t>
            </a:r>
            <a:r>
              <a:rPr lang="en-US" sz="4000" b="1" dirty="0"/>
              <a:t>[</a:t>
            </a:r>
            <a:r>
              <a:rPr lang="ru-RU" sz="4000" b="1" dirty="0" smtClean="0"/>
              <a:t>громкая </a:t>
            </a:r>
            <a:r>
              <a:rPr lang="ru-RU" sz="4000" b="1" u="sng" dirty="0"/>
              <a:t>песня </a:t>
            </a:r>
            <a:r>
              <a:rPr lang="ru-RU" sz="4000" b="1" u="dbl" dirty="0"/>
              <a:t>разлилась</a:t>
            </a:r>
            <a:r>
              <a:rPr lang="ru-RU" sz="4000" b="1" dirty="0"/>
              <a:t> над просторами </a:t>
            </a:r>
            <a:r>
              <a:rPr lang="ru-RU" sz="4000" b="1" dirty="0" smtClean="0"/>
              <a:t>Волги</a:t>
            </a:r>
            <a:r>
              <a:rPr lang="en-US" sz="4000" b="1" dirty="0" smtClean="0"/>
              <a:t>]</a:t>
            </a:r>
            <a:r>
              <a:rPr lang="ru-RU" sz="4000" b="1" dirty="0" smtClean="0"/>
              <a:t>.</a:t>
            </a:r>
            <a:endParaRPr lang="en-US" sz="4000" b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/>
              <a:t>Ответ: 124</a:t>
            </a:r>
            <a:endParaRPr lang="ru-RU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Алгоритм выполнения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908050"/>
            <a:ext cx="8928100" cy="6049963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/>
              <a:t>1)Сначала </a:t>
            </a:r>
            <a:r>
              <a:rPr lang="ru-RU" sz="3800" b="1" dirty="0"/>
              <a:t>выделяем грамматические основы, находим границы предложений, чтобы не упустить какое-либо. </a:t>
            </a:r>
            <a:endParaRPr lang="ru-RU" sz="3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/>
              <a:t>2)Далее </a:t>
            </a:r>
            <a:r>
              <a:rPr lang="ru-RU" sz="3800" b="1" dirty="0"/>
              <a:t>находи главное предложение в составе: одно должно быть без союза. Это может быть как простое, так и ССП. </a:t>
            </a:r>
            <a:endParaRPr lang="ru-RU" sz="3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/>
              <a:t>3</a:t>
            </a:r>
            <a:r>
              <a:rPr lang="ru-RU" sz="3800" b="1" dirty="0"/>
              <a:t>) Ищем придаточные предложения от главного, если их несколько, смотрим как связаны между </a:t>
            </a:r>
            <a:r>
              <a:rPr lang="ru-RU" sz="3800" b="1" dirty="0" smtClean="0"/>
              <a:t>собой. Расставляем </a:t>
            </a:r>
            <a:r>
              <a:rPr lang="ru-RU" sz="3800" b="1" dirty="0"/>
              <a:t>запятые в соответствие с правилами. </a:t>
            </a:r>
            <a:endParaRPr lang="ru-RU" sz="3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/>
              <a:t>4) </a:t>
            </a:r>
            <a:r>
              <a:rPr lang="ru-RU" sz="3800" b="1" dirty="0"/>
              <a:t>Если от придаточных зависят другие придаточные, расставляем и там запятые. </a:t>
            </a:r>
            <a:endParaRPr lang="ru-RU" sz="3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/>
              <a:t>5</a:t>
            </a:r>
            <a:r>
              <a:rPr lang="ru-RU" sz="3800" b="1" dirty="0"/>
              <a:t>) Стык союзов (два союза рядом). Ищем стык союзов и проверяем по правилу, данному ниже: На стыке двух союзов (сочинительного и подчинительного или двух подчинительных) нужно обратить особое внимание! и когда/ и, когда и что/ и, что и где/ и, где что если/ что, если и др. Проверяем следующим образом: берем придаточную на стыке и переставляем ее в другое место или в конец предложения. Если можно переставить – ставим запятую на стыке. Нельзя переставить – не ставим.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>
                <a:latin typeface="+mj-lt"/>
              </a:rPr>
              <a:t>После того как прозвучал третий звонок (1) занавес дрогнул и медленно пополз вверх (2) и (3) как только публика увидела своего любимца (4) стены театра буквально задрожали от рукоплесканий и восторженных криков</a:t>
            </a:r>
            <a:r>
              <a:rPr lang="ru-RU" sz="3600" b="1" dirty="0" smtClean="0">
                <a:latin typeface="+mj-lt"/>
              </a:rPr>
              <a:t>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latin typeface="+mj-lt"/>
              </a:rPr>
              <a:t>(После </a:t>
            </a:r>
            <a:r>
              <a:rPr lang="ru-RU" sz="3600" b="1" i="1" dirty="0">
                <a:latin typeface="+mj-lt"/>
              </a:rPr>
              <a:t>того как </a:t>
            </a:r>
            <a:r>
              <a:rPr lang="ru-RU" sz="3600" b="1" i="1" u="dbl" dirty="0">
                <a:latin typeface="+mj-lt"/>
              </a:rPr>
              <a:t>прозвучал</a:t>
            </a:r>
            <a:r>
              <a:rPr lang="ru-RU" sz="3600" b="1" i="1" dirty="0">
                <a:latin typeface="+mj-lt"/>
              </a:rPr>
              <a:t> третий </a:t>
            </a:r>
            <a:r>
              <a:rPr lang="ru-RU" sz="3600" b="1" i="1" u="sng" dirty="0" smtClean="0">
                <a:latin typeface="+mj-lt"/>
              </a:rPr>
              <a:t>звонок</a:t>
            </a:r>
            <a:r>
              <a:rPr lang="ru-RU" sz="3600" b="1" i="1" dirty="0" smtClean="0">
                <a:latin typeface="+mj-lt"/>
              </a:rPr>
              <a:t>), </a:t>
            </a:r>
            <a:r>
              <a:rPr lang="en-US" sz="3600" b="1" dirty="0">
                <a:latin typeface="+mj-lt"/>
              </a:rPr>
              <a:t>[</a:t>
            </a:r>
            <a:r>
              <a:rPr lang="ru-RU" sz="3600" b="1" u="sng" dirty="0" smtClean="0">
                <a:latin typeface="+mj-lt"/>
              </a:rPr>
              <a:t>занавес</a:t>
            </a:r>
            <a:r>
              <a:rPr lang="ru-RU" sz="3600" b="1" dirty="0" smtClean="0">
                <a:latin typeface="+mj-lt"/>
              </a:rPr>
              <a:t> </a:t>
            </a:r>
            <a:r>
              <a:rPr lang="ru-RU" sz="3600" b="1" u="dbl" dirty="0">
                <a:latin typeface="+mj-lt"/>
              </a:rPr>
              <a:t>дрогнул</a:t>
            </a:r>
            <a:r>
              <a:rPr lang="ru-RU" sz="3600" b="1" dirty="0">
                <a:latin typeface="+mj-lt"/>
              </a:rPr>
              <a:t> и медленно </a:t>
            </a:r>
            <a:r>
              <a:rPr lang="ru-RU" sz="3600" b="1" u="dbl" dirty="0">
                <a:latin typeface="+mj-lt"/>
              </a:rPr>
              <a:t>пополз</a:t>
            </a:r>
            <a:r>
              <a:rPr lang="ru-RU" sz="3600" b="1" dirty="0">
                <a:latin typeface="+mj-lt"/>
              </a:rPr>
              <a:t> </a:t>
            </a:r>
            <a:r>
              <a:rPr lang="ru-RU" sz="3600" b="1" dirty="0" smtClean="0">
                <a:latin typeface="+mj-lt"/>
              </a:rPr>
              <a:t>вверх</a:t>
            </a:r>
            <a:r>
              <a:rPr lang="en-US" sz="3600" b="1" dirty="0" smtClean="0">
                <a:latin typeface="+mj-lt"/>
              </a:rPr>
              <a:t>],</a:t>
            </a:r>
            <a:r>
              <a:rPr lang="ru-RU" sz="3600" b="1" dirty="0" smtClean="0">
                <a:latin typeface="+mj-lt"/>
              </a:rPr>
              <a:t> и</a:t>
            </a:r>
            <a:r>
              <a:rPr lang="en-US" sz="3600" b="1" dirty="0" smtClean="0">
                <a:latin typeface="+mj-lt"/>
              </a:rPr>
              <a:t>, </a:t>
            </a:r>
            <a:r>
              <a:rPr lang="en-US" sz="3600" b="1" i="1" dirty="0" smtClean="0">
                <a:latin typeface="+mj-lt"/>
              </a:rPr>
              <a:t>(</a:t>
            </a:r>
            <a:r>
              <a:rPr lang="ru-RU" sz="3600" b="1" i="1" dirty="0" smtClean="0">
                <a:latin typeface="+mj-lt"/>
              </a:rPr>
              <a:t>как </a:t>
            </a:r>
            <a:r>
              <a:rPr lang="ru-RU" sz="3600" b="1" i="1" dirty="0">
                <a:latin typeface="+mj-lt"/>
              </a:rPr>
              <a:t>только </a:t>
            </a:r>
            <a:r>
              <a:rPr lang="ru-RU" sz="3600" b="1" i="1" u="sng" dirty="0">
                <a:latin typeface="+mj-lt"/>
              </a:rPr>
              <a:t>публика</a:t>
            </a:r>
            <a:r>
              <a:rPr lang="ru-RU" sz="3600" b="1" i="1" dirty="0">
                <a:latin typeface="+mj-lt"/>
              </a:rPr>
              <a:t> </a:t>
            </a:r>
            <a:r>
              <a:rPr lang="ru-RU" sz="3600" b="1" i="1" u="dbl" dirty="0">
                <a:latin typeface="+mj-lt"/>
              </a:rPr>
              <a:t>увидела</a:t>
            </a:r>
            <a:r>
              <a:rPr lang="ru-RU" sz="3600" b="1" i="1" dirty="0">
                <a:latin typeface="+mj-lt"/>
              </a:rPr>
              <a:t> своего </a:t>
            </a:r>
            <a:r>
              <a:rPr lang="ru-RU" sz="3600" b="1" i="1" dirty="0" smtClean="0">
                <a:latin typeface="+mj-lt"/>
              </a:rPr>
              <a:t>любимца</a:t>
            </a:r>
            <a:r>
              <a:rPr lang="en-US" sz="3600" b="1" i="1" dirty="0" smtClean="0">
                <a:latin typeface="+mj-lt"/>
              </a:rPr>
              <a:t>), </a:t>
            </a:r>
            <a:r>
              <a:rPr lang="en-US" sz="3600" b="1" dirty="0" smtClean="0">
                <a:latin typeface="+mj-lt"/>
              </a:rPr>
              <a:t>[</a:t>
            </a:r>
            <a:r>
              <a:rPr lang="ru-RU" sz="3600" b="1" u="sng" dirty="0" smtClean="0">
                <a:latin typeface="+mj-lt"/>
              </a:rPr>
              <a:t>стены</a:t>
            </a:r>
            <a:r>
              <a:rPr lang="ru-RU" sz="3600" b="1" dirty="0" smtClean="0">
                <a:latin typeface="+mj-lt"/>
              </a:rPr>
              <a:t> </a:t>
            </a:r>
            <a:r>
              <a:rPr lang="ru-RU" sz="3600" b="1" dirty="0">
                <a:latin typeface="+mj-lt"/>
              </a:rPr>
              <a:t>театра буквально </a:t>
            </a:r>
            <a:r>
              <a:rPr lang="ru-RU" sz="3600" b="1" u="dbl" dirty="0">
                <a:latin typeface="+mj-lt"/>
              </a:rPr>
              <a:t>задрожали</a:t>
            </a:r>
            <a:r>
              <a:rPr lang="ru-RU" sz="3600" b="1" dirty="0">
                <a:latin typeface="+mj-lt"/>
              </a:rPr>
              <a:t> от рукоплесканий и восторженных </a:t>
            </a:r>
            <a:r>
              <a:rPr lang="ru-RU" sz="3600" b="1" dirty="0" smtClean="0">
                <a:latin typeface="+mj-lt"/>
              </a:rPr>
              <a:t>криков</a:t>
            </a:r>
            <a:r>
              <a:rPr lang="en-US" sz="3600" b="1" dirty="0" smtClean="0">
                <a:latin typeface="+mj-lt"/>
              </a:rPr>
              <a:t>]</a:t>
            </a:r>
            <a:r>
              <a:rPr lang="ru-RU" sz="3600" b="1" dirty="0" smtClean="0">
                <a:latin typeface="+mj-lt"/>
              </a:rPr>
              <a:t>.</a:t>
            </a:r>
            <a:endParaRPr lang="en-US" sz="3600" b="1" dirty="0" smtClean="0">
              <a:latin typeface="+mj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>
                <a:latin typeface="+mj-lt"/>
              </a:rPr>
              <a:t>Ответ: 1234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sz="4400" b="1" smtClean="0"/>
              <a:t>Через несколько часов (1) Иван обессилел (2) и (3) когда понял (4) что с бумагами ему не совладать (5) тихо и горько заплакал.</a:t>
            </a:r>
            <a:endParaRPr lang="ru-RU" sz="4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/>
              <a:t>[</a:t>
            </a:r>
            <a:r>
              <a:rPr lang="ru-RU" sz="4400" b="1" dirty="0" smtClean="0"/>
              <a:t>Через </a:t>
            </a:r>
            <a:r>
              <a:rPr lang="ru-RU" sz="4400" b="1" dirty="0"/>
              <a:t>несколько часов </a:t>
            </a:r>
            <a:r>
              <a:rPr lang="ru-RU" sz="4400" b="1" u="sng" dirty="0" smtClean="0"/>
              <a:t>Иван</a:t>
            </a:r>
            <a:r>
              <a:rPr lang="ru-RU" sz="4400" b="1" dirty="0" smtClean="0"/>
              <a:t> </a:t>
            </a:r>
            <a:r>
              <a:rPr lang="ru-RU" sz="4400" b="1" u="dbl" dirty="0" smtClean="0"/>
              <a:t>обессилел</a:t>
            </a:r>
            <a:r>
              <a:rPr lang="ru-RU" sz="4400" b="1" dirty="0" smtClean="0"/>
              <a:t> и, </a:t>
            </a:r>
            <a:r>
              <a:rPr lang="en-US" sz="4400" b="1" i="1" dirty="0" smtClean="0"/>
              <a:t>(</a:t>
            </a:r>
            <a:r>
              <a:rPr lang="ru-RU" sz="4400" b="1" i="1" dirty="0" smtClean="0"/>
              <a:t>когда </a:t>
            </a:r>
            <a:r>
              <a:rPr lang="ru-RU" sz="4400" b="1" i="1" u="dbl" dirty="0" smtClean="0"/>
              <a:t>понял</a:t>
            </a:r>
            <a:r>
              <a:rPr lang="en-US" sz="4400" b="1" i="1" dirty="0" smtClean="0"/>
              <a:t>)</a:t>
            </a:r>
            <a:r>
              <a:rPr lang="ru-RU" sz="4400" b="1" i="1" dirty="0" smtClean="0"/>
              <a:t>, </a:t>
            </a:r>
            <a:r>
              <a:rPr lang="en-US" sz="4400" b="1" i="1" dirty="0" smtClean="0"/>
              <a:t>(</a:t>
            </a:r>
            <a:r>
              <a:rPr lang="ru-RU" sz="4400" b="1" i="1" dirty="0" smtClean="0"/>
              <a:t>что </a:t>
            </a:r>
            <a:r>
              <a:rPr lang="ru-RU" sz="4400" b="1" i="1" dirty="0"/>
              <a:t>с бумагами ему </a:t>
            </a:r>
            <a:r>
              <a:rPr lang="ru-RU" sz="4400" b="1" i="1" u="dbl" dirty="0"/>
              <a:t>не </a:t>
            </a:r>
            <a:r>
              <a:rPr lang="ru-RU" sz="4400" b="1" i="1" u="dbl" dirty="0" smtClean="0"/>
              <a:t>совладать</a:t>
            </a:r>
            <a:r>
              <a:rPr lang="en-US" sz="4400" b="1" i="1" dirty="0" smtClean="0"/>
              <a:t>)</a:t>
            </a:r>
            <a:r>
              <a:rPr lang="ru-RU" sz="4400" b="1" dirty="0" smtClean="0"/>
              <a:t>, тихо </a:t>
            </a:r>
            <a:r>
              <a:rPr lang="ru-RU" sz="4400" b="1" dirty="0"/>
              <a:t>и </a:t>
            </a:r>
            <a:r>
              <a:rPr lang="ru-RU" sz="4400" b="1" dirty="0" smtClean="0"/>
              <a:t>горько </a:t>
            </a:r>
            <a:r>
              <a:rPr lang="ru-RU" sz="4400" b="1" u="dbl" dirty="0" smtClean="0"/>
              <a:t>заплакал</a:t>
            </a:r>
            <a:r>
              <a:rPr lang="en-US" sz="4400" b="1" dirty="0" smtClean="0"/>
              <a:t>]</a:t>
            </a:r>
            <a:r>
              <a:rPr lang="ru-RU" sz="4400" b="1" dirty="0" smtClean="0"/>
              <a:t>.</a:t>
            </a:r>
            <a:endParaRPr lang="en-US" sz="4400" b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400" b="1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/>
              <a:t>Ответ: 345</a:t>
            </a:r>
            <a:endParaRPr lang="ru-RU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19458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sz="4400" b="1" smtClean="0"/>
              <a:t>Я имел несчастье представить вам барона (1) и (2) если вы немедленно не отдалите его от себя (3) то я вынужден буду вызвать его на дуэль (4) чтоб разрешить наш спор.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20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u="sng" dirty="0" smtClean="0"/>
              <a:t>[</a:t>
            </a:r>
            <a:r>
              <a:rPr lang="ru-RU" sz="4000" u="sng" dirty="0" smtClean="0"/>
              <a:t>Я</a:t>
            </a:r>
            <a:r>
              <a:rPr lang="ru-RU" sz="4000" dirty="0" smtClean="0"/>
              <a:t> </a:t>
            </a:r>
            <a:r>
              <a:rPr lang="ru-RU" sz="4000" u="dbl" dirty="0"/>
              <a:t>имел несчастье представить </a:t>
            </a:r>
            <a:r>
              <a:rPr lang="ru-RU" sz="4000" dirty="0"/>
              <a:t>вам </a:t>
            </a:r>
            <a:r>
              <a:rPr lang="ru-RU" sz="4000" dirty="0" smtClean="0"/>
              <a:t>барона</a:t>
            </a:r>
            <a:r>
              <a:rPr lang="en-US" sz="4000" dirty="0" smtClean="0"/>
              <a:t>],</a:t>
            </a:r>
            <a:r>
              <a:rPr lang="ru-RU" sz="4000" dirty="0" smtClean="0"/>
              <a:t> и </a:t>
            </a:r>
            <a:r>
              <a:rPr lang="en-US" sz="4000" dirty="0" smtClean="0"/>
              <a:t>(</a:t>
            </a:r>
            <a:r>
              <a:rPr lang="ru-RU" sz="4000" dirty="0" smtClean="0">
                <a:solidFill>
                  <a:srgbClr val="FF0000"/>
                </a:solidFill>
              </a:rPr>
              <a:t>если</a:t>
            </a:r>
            <a:r>
              <a:rPr lang="ru-RU" sz="4000" dirty="0" smtClean="0"/>
              <a:t> </a:t>
            </a:r>
            <a:r>
              <a:rPr lang="ru-RU" sz="4000" u="sng" dirty="0"/>
              <a:t>вы</a:t>
            </a:r>
            <a:r>
              <a:rPr lang="ru-RU" sz="4000" dirty="0"/>
              <a:t> немедленно </a:t>
            </a:r>
            <a:r>
              <a:rPr lang="ru-RU" sz="4000" u="dbl" dirty="0"/>
              <a:t>не отдалите </a:t>
            </a:r>
            <a:r>
              <a:rPr lang="ru-RU" sz="4000" dirty="0"/>
              <a:t>его от </a:t>
            </a:r>
            <a:r>
              <a:rPr lang="ru-RU" sz="4000" dirty="0" smtClean="0"/>
              <a:t>себя</a:t>
            </a:r>
            <a:r>
              <a:rPr lang="en-US" sz="4000" dirty="0" smtClean="0"/>
              <a:t>),</a:t>
            </a:r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FF0000"/>
                </a:solidFill>
              </a:rPr>
              <a:t>то</a:t>
            </a:r>
            <a:r>
              <a:rPr lang="ru-RU" sz="4000" dirty="0" smtClean="0"/>
              <a:t> </a:t>
            </a:r>
            <a:r>
              <a:rPr lang="ru-RU" sz="4000" u="sng" dirty="0"/>
              <a:t>я</a:t>
            </a:r>
            <a:r>
              <a:rPr lang="ru-RU" sz="4000" dirty="0"/>
              <a:t> вынужден буду вызвать его на </a:t>
            </a:r>
            <a:r>
              <a:rPr lang="ru-RU" sz="4000" dirty="0" smtClean="0"/>
              <a:t>дуэль</a:t>
            </a:r>
            <a:r>
              <a:rPr lang="en-US" sz="4000" dirty="0"/>
              <a:t>]</a:t>
            </a:r>
            <a:r>
              <a:rPr lang="en-US" sz="4000" dirty="0" smtClean="0"/>
              <a:t>,</a:t>
            </a:r>
            <a:r>
              <a:rPr lang="ru-RU" sz="4000" dirty="0" smtClean="0"/>
              <a:t> (чтоб </a:t>
            </a:r>
            <a:r>
              <a:rPr lang="ru-RU" sz="4000" u="dbl" dirty="0"/>
              <a:t>разрешить</a:t>
            </a:r>
            <a:r>
              <a:rPr lang="ru-RU" sz="4000" dirty="0"/>
              <a:t> наш </a:t>
            </a:r>
            <a:r>
              <a:rPr lang="ru-RU" sz="4000" u="dbl" dirty="0" smtClean="0"/>
              <a:t>спор</a:t>
            </a:r>
            <a:r>
              <a:rPr lang="en-US" sz="4000" u="dbl" dirty="0"/>
              <a:t>)</a:t>
            </a:r>
            <a:r>
              <a:rPr lang="ru-RU" sz="4000" u="dbl" dirty="0" smtClean="0"/>
              <a:t>.</a:t>
            </a:r>
            <a:endParaRPr lang="en-US" sz="4000" u="dbl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500" i="1" dirty="0">
                <a:solidFill>
                  <a:srgbClr val="FF0000"/>
                </a:solidFill>
              </a:rPr>
              <a:t>Запятая 2 НЕ СТАВИТСЯ, так как у союза ЕСЛИ есть соотносительное слово ТО</a:t>
            </a:r>
            <a:r>
              <a:rPr lang="ru-RU" sz="3500" i="1" dirty="0" smtClean="0">
                <a:solidFill>
                  <a:srgbClr val="FF0000"/>
                </a:solidFill>
              </a:rPr>
              <a:t>.</a:t>
            </a:r>
            <a:endParaRPr lang="en-US" sz="3500" i="1" dirty="0" smtClean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500" i="1" dirty="0" smtClean="0"/>
              <a:t>Ответ: 134</a:t>
            </a:r>
            <a:endParaRPr lang="ru-RU" sz="35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ru-RU" sz="4000" b="1" smtClean="0"/>
              <a:t>Старик знал (1) что (2) пока не зацветёт чертополох и (3) не созреют семена льна (4) он не сможет приготовить необходимое лекарство.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423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Задание 20. Знаки препинания в сложном предложении с разными видами связи </vt:lpstr>
      <vt:lpstr>Алгоритм выполнения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19. Знаки препинания в сложном предложении с разными видами связи </dc:title>
  <dc:creator>Денис</dc:creator>
  <cp:lastModifiedBy>User</cp:lastModifiedBy>
  <cp:revision>6</cp:revision>
  <dcterms:created xsi:type="dcterms:W3CDTF">2018-01-11T15:46:12Z</dcterms:created>
  <dcterms:modified xsi:type="dcterms:W3CDTF">2020-05-17T09:23:26Z</dcterms:modified>
</cp:coreProperties>
</file>