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4" r:id="rId4"/>
    <p:sldId id="257" r:id="rId5"/>
    <p:sldId id="259" r:id="rId6"/>
    <p:sldId id="262" r:id="rId7"/>
    <p:sldId id="263" r:id="rId8"/>
    <p:sldId id="264" r:id="rId9"/>
    <p:sldId id="265" r:id="rId10"/>
    <p:sldId id="266" r:id="rId11"/>
    <p:sldId id="261" r:id="rId12"/>
    <p:sldId id="267" r:id="rId13"/>
    <p:sldId id="275" r:id="rId14"/>
    <p:sldId id="269" r:id="rId15"/>
    <p:sldId id="271" r:id="rId16"/>
    <p:sldId id="276" r:id="rId17"/>
    <p:sldId id="277" r:id="rId18"/>
    <p:sldId id="278" r:id="rId19"/>
    <p:sldId id="279" r:id="rId20"/>
    <p:sldId id="280" r:id="rId21"/>
    <p:sldId id="272" r:id="rId22"/>
    <p:sldId id="258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30A01-7A0F-4FDB-831B-F9D2D722E9DD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8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58FA4-204F-43F0-86D5-6B21CB7EE1C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3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19B8B-8B78-4BFF-9E5A-734228E28A7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29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C921-82E8-4587-AEBA-30203833279F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D831-D1CB-45A7-8081-96BD53784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70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C921-82E8-4587-AEBA-30203833279F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D831-D1CB-45A7-8081-96BD53784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C921-82E8-4587-AEBA-30203833279F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D831-D1CB-45A7-8081-96BD53784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310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C921-82E8-4587-AEBA-30203833279F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D831-D1CB-45A7-8081-96BD53784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79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C921-82E8-4587-AEBA-30203833279F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D831-D1CB-45A7-8081-96BD53784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340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C921-82E8-4587-AEBA-30203833279F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D831-D1CB-45A7-8081-96BD53784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20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C921-82E8-4587-AEBA-30203833279F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D831-D1CB-45A7-8081-96BD53784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851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C921-82E8-4587-AEBA-30203833279F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D831-D1CB-45A7-8081-96BD53784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92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BF880-FEB8-4BC7-A009-EEAE2E84E80A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86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C921-82E8-4587-AEBA-30203833279F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D831-D1CB-45A7-8081-96BD53784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11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C921-82E8-4587-AEBA-30203833279F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D831-D1CB-45A7-8081-96BD53784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720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C921-82E8-4587-AEBA-30203833279F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D831-D1CB-45A7-8081-96BD53784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004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B6A85-84E3-43E2-80ED-EA2D147BF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82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3150A-02E2-4228-AD39-FAF0B536DD9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5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1C49-DC96-49D9-BFF8-54B63AA3360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5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22BE7-79B7-44EA-91BD-812E9FEEF00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9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3D601-961D-4F38-A6D7-BCA3B3BC559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3F9F1-6431-4C09-AD2D-AB43C0A901C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2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5FEA3-D9BD-4FE3-BCFE-92DB6E62A16D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7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353B-DD35-43C3-B873-83B2277196A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7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8"/>
          <p:cNvGrpSpPr>
            <a:grpSpLocks/>
          </p:cNvGrpSpPr>
          <p:nvPr/>
        </p:nvGrpSpPr>
        <p:grpSpPr bwMode="auto">
          <a:xfrm>
            <a:off x="6557963" y="66675"/>
            <a:ext cx="2574925" cy="6796088"/>
            <a:chOff x="6558164" y="66319"/>
            <a:chExt cx="2575511" cy="6797067"/>
          </a:xfrm>
        </p:grpSpPr>
        <p:grpSp>
          <p:nvGrpSpPr>
            <p:cNvPr id="3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7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Arial" charset="0"/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Arial" charset="0"/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Arial" charset="0"/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Arial" charset="0"/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8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Arial" charset="0"/>
                  </a:endParaRPr>
                </a:p>
              </p:txBody>
            </p:sp>
            <p:sp>
              <p:nvSpPr>
                <p:cNvPr id="1056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5453" y="3308461"/>
                  <a:ext cx="492237" cy="560469"/>
                </a:xfrm>
                <a:custGeom>
                  <a:avLst/>
                  <a:gdLst>
                    <a:gd name="T0" fmla="*/ 285737672 w 750"/>
                    <a:gd name="T1" fmla="*/ 244702337 h 856"/>
                    <a:gd name="T2" fmla="*/ 250450842 w 750"/>
                    <a:gd name="T3" fmla="*/ 225813353 h 856"/>
                    <a:gd name="T4" fmla="*/ 210860548 w 750"/>
                    <a:gd name="T5" fmla="*/ 206065332 h 856"/>
                    <a:gd name="T6" fmla="*/ 211721635 w 750"/>
                    <a:gd name="T7" fmla="*/ 163135109 h 856"/>
                    <a:gd name="T8" fmla="*/ 314139747 w 750"/>
                    <a:gd name="T9" fmla="*/ 157124472 h 856"/>
                    <a:gd name="T10" fmla="*/ 320164071 w 750"/>
                    <a:gd name="T11" fmla="*/ 131366469 h 856"/>
                    <a:gd name="T12" fmla="*/ 321885588 w 750"/>
                    <a:gd name="T13" fmla="*/ 97881066 h 856"/>
                    <a:gd name="T14" fmla="*/ 317582124 w 750"/>
                    <a:gd name="T15" fmla="*/ 88436246 h 856"/>
                    <a:gd name="T16" fmla="*/ 290041136 w 750"/>
                    <a:gd name="T17" fmla="*/ 74698863 h 856"/>
                    <a:gd name="T18" fmla="*/ 251311272 w 750"/>
                    <a:gd name="T19" fmla="*/ 121921650 h 856"/>
                    <a:gd name="T20" fmla="*/ 237541106 w 750"/>
                    <a:gd name="T21" fmla="*/ 131366469 h 856"/>
                    <a:gd name="T22" fmla="*/ 171270254 w 750"/>
                    <a:gd name="T23" fmla="*/ 169145092 h 856"/>
                    <a:gd name="T24" fmla="*/ 169549394 w 750"/>
                    <a:gd name="T25" fmla="*/ 91012047 h 856"/>
                    <a:gd name="T26" fmla="*/ 171270254 w 750"/>
                    <a:gd name="T27" fmla="*/ 73839826 h 856"/>
                    <a:gd name="T28" fmla="*/ 171270254 w 750"/>
                    <a:gd name="T29" fmla="*/ 37778622 h 856"/>
                    <a:gd name="T30" fmla="*/ 165245930 w 750"/>
                    <a:gd name="T31" fmla="*/ 0 h 856"/>
                    <a:gd name="T32" fmla="*/ 153196624 w 750"/>
                    <a:gd name="T33" fmla="*/ 19748020 h 856"/>
                    <a:gd name="T34" fmla="*/ 151475764 w 750"/>
                    <a:gd name="T35" fmla="*/ 46364405 h 856"/>
                    <a:gd name="T36" fmla="*/ 153196624 w 750"/>
                    <a:gd name="T37" fmla="*/ 85860446 h 856"/>
                    <a:gd name="T38" fmla="*/ 155778572 w 750"/>
                    <a:gd name="T39" fmla="*/ 129649706 h 856"/>
                    <a:gd name="T40" fmla="*/ 117909795 w 750"/>
                    <a:gd name="T41" fmla="*/ 151114490 h 856"/>
                    <a:gd name="T42" fmla="*/ 61967388 w 750"/>
                    <a:gd name="T43" fmla="*/ 65254044 h 856"/>
                    <a:gd name="T44" fmla="*/ 36147260 w 750"/>
                    <a:gd name="T45" fmla="*/ 72981445 h 856"/>
                    <a:gd name="T46" fmla="*/ 6024325 w 750"/>
                    <a:gd name="T47" fmla="*/ 88436246 h 856"/>
                    <a:gd name="T48" fmla="*/ 860430 w 750"/>
                    <a:gd name="T49" fmla="*/ 95305265 h 856"/>
                    <a:gd name="T50" fmla="*/ 30122935 w 750"/>
                    <a:gd name="T51" fmla="*/ 119345850 h 856"/>
                    <a:gd name="T52" fmla="*/ 49057652 w 750"/>
                    <a:gd name="T53" fmla="*/ 130508088 h 856"/>
                    <a:gd name="T54" fmla="*/ 72295176 w 750"/>
                    <a:gd name="T55" fmla="*/ 141669671 h 856"/>
                    <a:gd name="T56" fmla="*/ 127377153 w 750"/>
                    <a:gd name="T57" fmla="*/ 171720892 h 856"/>
                    <a:gd name="T58" fmla="*/ 93811184 w 750"/>
                    <a:gd name="T59" fmla="*/ 213792733 h 856"/>
                    <a:gd name="T60" fmla="*/ 6885411 w 750"/>
                    <a:gd name="T61" fmla="*/ 215510152 h 856"/>
                    <a:gd name="T62" fmla="*/ 2581947 w 750"/>
                    <a:gd name="T63" fmla="*/ 236974936 h 856"/>
                    <a:gd name="T64" fmla="*/ 860430 w 750"/>
                    <a:gd name="T65" fmla="*/ 269601958 h 856"/>
                    <a:gd name="T66" fmla="*/ 4303464 w 750"/>
                    <a:gd name="T67" fmla="*/ 279046777 h 856"/>
                    <a:gd name="T68" fmla="*/ 31844452 w 750"/>
                    <a:gd name="T69" fmla="*/ 293643197 h 856"/>
                    <a:gd name="T70" fmla="*/ 70573659 w 750"/>
                    <a:gd name="T71" fmla="*/ 246419755 h 856"/>
                    <a:gd name="T72" fmla="*/ 84344482 w 750"/>
                    <a:gd name="T73" fmla="*/ 236974936 h 856"/>
                    <a:gd name="T74" fmla="*/ 151475764 w 750"/>
                    <a:gd name="T75" fmla="*/ 199196313 h 856"/>
                    <a:gd name="T76" fmla="*/ 152336194 w 750"/>
                    <a:gd name="T77" fmla="*/ 276470977 h 856"/>
                    <a:gd name="T78" fmla="*/ 151475764 w 750"/>
                    <a:gd name="T79" fmla="*/ 294501579 h 856"/>
                    <a:gd name="T80" fmla="*/ 130819530 w 750"/>
                    <a:gd name="T81" fmla="*/ 350310803 h 856"/>
                    <a:gd name="T82" fmla="*/ 155778572 w 750"/>
                    <a:gd name="T83" fmla="*/ 367483024 h 856"/>
                    <a:gd name="T84" fmla="*/ 166106360 w 750"/>
                    <a:gd name="T85" fmla="*/ 365765605 h 856"/>
                    <a:gd name="T86" fmla="*/ 170409824 w 750"/>
                    <a:gd name="T87" fmla="*/ 321977000 h 856"/>
                    <a:gd name="T88" fmla="*/ 214303582 w 750"/>
                    <a:gd name="T89" fmla="*/ 329704401 h 856"/>
                    <a:gd name="T90" fmla="*/ 167827877 w 750"/>
                    <a:gd name="T91" fmla="*/ 257581338 h 856"/>
                    <a:gd name="T92" fmla="*/ 187623024 w 750"/>
                    <a:gd name="T93" fmla="*/ 207782751 h 856"/>
                    <a:gd name="T94" fmla="*/ 242705000 w 750"/>
                    <a:gd name="T95" fmla="*/ 241268155 h 856"/>
                    <a:gd name="T96" fmla="*/ 264221664 w 750"/>
                    <a:gd name="T97" fmla="*/ 255005538 h 856"/>
                    <a:gd name="T98" fmla="*/ 283155725 w 750"/>
                    <a:gd name="T99" fmla="*/ 266167776 h 856"/>
                    <a:gd name="T100" fmla="*/ 321024501 w 750"/>
                    <a:gd name="T101" fmla="*/ 273036140 h 856"/>
                    <a:gd name="T102" fmla="*/ 292623083 w 750"/>
                    <a:gd name="T103" fmla="*/ 248995556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Arial" charset="0"/>
                  </a:endParaRPr>
                </a:p>
              </p:txBody>
            </p:sp>
            <p:sp>
              <p:nvSpPr>
                <p:cNvPr id="1057" name="Freeform 53"/>
                <p:cNvSpPr>
                  <a:spLocks noChangeAspect="1"/>
                </p:cNvSpPr>
                <p:nvPr/>
              </p:nvSpPr>
              <p:spPr bwMode="auto">
                <a:xfrm rot="-608747">
                  <a:off x="8714480" y="887175"/>
                  <a:ext cx="384263" cy="439800"/>
                </a:xfrm>
                <a:custGeom>
                  <a:avLst/>
                  <a:gdLst>
                    <a:gd name="T0" fmla="*/ 174461038 w 750"/>
                    <a:gd name="T1" fmla="*/ 150181938 h 856"/>
                    <a:gd name="T2" fmla="*/ 152916180 w 750"/>
                    <a:gd name="T3" fmla="*/ 138589406 h 856"/>
                    <a:gd name="T4" fmla="*/ 128743476 w 750"/>
                    <a:gd name="T5" fmla="*/ 126469217 h 856"/>
                    <a:gd name="T6" fmla="*/ 129269147 w 750"/>
                    <a:gd name="T7" fmla="*/ 100121292 h 856"/>
                    <a:gd name="T8" fmla="*/ 191802059 w 750"/>
                    <a:gd name="T9" fmla="*/ 96432829 h 856"/>
                    <a:gd name="T10" fmla="*/ 195480224 w 750"/>
                    <a:gd name="T11" fmla="*/ 80624177 h 856"/>
                    <a:gd name="T12" fmla="*/ 196531055 w 750"/>
                    <a:gd name="T13" fmla="*/ 60072775 h 856"/>
                    <a:gd name="T14" fmla="*/ 193903721 w 750"/>
                    <a:gd name="T15" fmla="*/ 54276252 h 856"/>
                    <a:gd name="T16" fmla="*/ 177088372 w 750"/>
                    <a:gd name="T17" fmla="*/ 45845040 h 856"/>
                    <a:gd name="T18" fmla="*/ 153441339 w 750"/>
                    <a:gd name="T19" fmla="*/ 74827654 h 856"/>
                    <a:gd name="T20" fmla="*/ 145033665 w 750"/>
                    <a:gd name="T21" fmla="*/ 80624177 h 856"/>
                    <a:gd name="T22" fmla="*/ 104571283 w 750"/>
                    <a:gd name="T23" fmla="*/ 103810269 h 856"/>
                    <a:gd name="T24" fmla="*/ 103520452 w 750"/>
                    <a:gd name="T25" fmla="*/ 55857169 h 856"/>
                    <a:gd name="T26" fmla="*/ 104571283 w 750"/>
                    <a:gd name="T27" fmla="*/ 45317896 h 856"/>
                    <a:gd name="T28" fmla="*/ 104571283 w 750"/>
                    <a:gd name="T29" fmla="*/ 23186092 h 856"/>
                    <a:gd name="T30" fmla="*/ 100893118 w 750"/>
                    <a:gd name="T31" fmla="*/ 0 h 856"/>
                    <a:gd name="T32" fmla="*/ 93536275 w 750"/>
                    <a:gd name="T33" fmla="*/ 12120189 h 856"/>
                    <a:gd name="T34" fmla="*/ 92485444 w 750"/>
                    <a:gd name="T35" fmla="*/ 28455471 h 856"/>
                    <a:gd name="T36" fmla="*/ 93536275 w 750"/>
                    <a:gd name="T37" fmla="*/ 52695336 h 856"/>
                    <a:gd name="T38" fmla="*/ 95112778 w 750"/>
                    <a:gd name="T39" fmla="*/ 79570404 h 856"/>
                    <a:gd name="T40" fmla="*/ 71991417 w 750"/>
                    <a:gd name="T41" fmla="*/ 92743853 h 856"/>
                    <a:gd name="T42" fmla="*/ 37835047 w 750"/>
                    <a:gd name="T43" fmla="*/ 40048517 h 856"/>
                    <a:gd name="T44" fmla="*/ 22070530 w 750"/>
                    <a:gd name="T45" fmla="*/ 44791267 h 856"/>
                    <a:gd name="T46" fmla="*/ 3678165 w 750"/>
                    <a:gd name="T47" fmla="*/ 54276252 h 856"/>
                    <a:gd name="T48" fmla="*/ 525672 w 750"/>
                    <a:gd name="T49" fmla="*/ 58491859 h 856"/>
                    <a:gd name="T50" fmla="*/ 18391852 w 750"/>
                    <a:gd name="T51" fmla="*/ 73246738 h 856"/>
                    <a:gd name="T52" fmla="*/ 29952532 w 750"/>
                    <a:gd name="T53" fmla="*/ 80097034 h 856"/>
                    <a:gd name="T54" fmla="*/ 44140547 w 750"/>
                    <a:gd name="T55" fmla="*/ 86947330 h 856"/>
                    <a:gd name="T56" fmla="*/ 77771757 w 750"/>
                    <a:gd name="T57" fmla="*/ 105391185 h 856"/>
                    <a:gd name="T58" fmla="*/ 57277730 w 750"/>
                    <a:gd name="T59" fmla="*/ 131211967 h 856"/>
                    <a:gd name="T60" fmla="*/ 4203837 w 750"/>
                    <a:gd name="T61" fmla="*/ 132265740 h 856"/>
                    <a:gd name="T62" fmla="*/ 1576503 w 750"/>
                    <a:gd name="T63" fmla="*/ 145439702 h 856"/>
                    <a:gd name="T64" fmla="*/ 525672 w 750"/>
                    <a:gd name="T65" fmla="*/ 165463961 h 856"/>
                    <a:gd name="T66" fmla="*/ 2627334 w 750"/>
                    <a:gd name="T67" fmla="*/ 171260483 h 856"/>
                    <a:gd name="T68" fmla="*/ 19442683 w 750"/>
                    <a:gd name="T69" fmla="*/ 180218839 h 856"/>
                    <a:gd name="T70" fmla="*/ 43089716 w 750"/>
                    <a:gd name="T71" fmla="*/ 151236225 h 856"/>
                    <a:gd name="T72" fmla="*/ 51497390 w 750"/>
                    <a:gd name="T73" fmla="*/ 145439702 h 856"/>
                    <a:gd name="T74" fmla="*/ 92485444 w 750"/>
                    <a:gd name="T75" fmla="*/ 122253611 h 856"/>
                    <a:gd name="T76" fmla="*/ 93010603 w 750"/>
                    <a:gd name="T77" fmla="*/ 169679567 h 856"/>
                    <a:gd name="T78" fmla="*/ 92485444 w 750"/>
                    <a:gd name="T79" fmla="*/ 180745469 h 856"/>
                    <a:gd name="T80" fmla="*/ 79873420 w 750"/>
                    <a:gd name="T81" fmla="*/ 214997463 h 856"/>
                    <a:gd name="T82" fmla="*/ 95112778 w 750"/>
                    <a:gd name="T83" fmla="*/ 225536736 h 856"/>
                    <a:gd name="T84" fmla="*/ 101418277 w 750"/>
                    <a:gd name="T85" fmla="*/ 224482963 h 856"/>
                    <a:gd name="T86" fmla="*/ 104046124 w 750"/>
                    <a:gd name="T87" fmla="*/ 197607894 h 856"/>
                    <a:gd name="T88" fmla="*/ 130845650 w 750"/>
                    <a:gd name="T89" fmla="*/ 202350644 h 856"/>
                    <a:gd name="T90" fmla="*/ 102469621 w 750"/>
                    <a:gd name="T91" fmla="*/ 158086521 h 856"/>
                    <a:gd name="T92" fmla="*/ 114555461 w 750"/>
                    <a:gd name="T93" fmla="*/ 127522990 h 856"/>
                    <a:gd name="T94" fmla="*/ 148186671 w 750"/>
                    <a:gd name="T95" fmla="*/ 148074392 h 856"/>
                    <a:gd name="T96" fmla="*/ 161323854 w 750"/>
                    <a:gd name="T97" fmla="*/ 156505604 h 856"/>
                    <a:gd name="T98" fmla="*/ 172884535 w 750"/>
                    <a:gd name="T99" fmla="*/ 163355900 h 856"/>
                    <a:gd name="T100" fmla="*/ 196005896 w 750"/>
                    <a:gd name="T101" fmla="*/ 167571507 h 856"/>
                    <a:gd name="T102" fmla="*/ 178664875 w 750"/>
                    <a:gd name="T103" fmla="*/ 152817142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9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1043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3118" y="4921594"/>
                  <a:ext cx="1032110" cy="1181270"/>
                </a:xfrm>
                <a:custGeom>
                  <a:avLst/>
                  <a:gdLst>
                    <a:gd name="T0" fmla="*/ 1214000375 w 760"/>
                    <a:gd name="T1" fmla="*/ 1080955737 h 870"/>
                    <a:gd name="T2" fmla="*/ 1343149929 w 760"/>
                    <a:gd name="T3" fmla="*/ 970277527 h 870"/>
                    <a:gd name="T4" fmla="*/ 1033192357 w 760"/>
                    <a:gd name="T5" fmla="*/ 859600675 h 870"/>
                    <a:gd name="T6" fmla="*/ 926182921 w 760"/>
                    <a:gd name="T7" fmla="*/ 804261569 h 870"/>
                    <a:gd name="T8" fmla="*/ 1033192357 w 760"/>
                    <a:gd name="T9" fmla="*/ 748922464 h 870"/>
                    <a:gd name="T10" fmla="*/ 1343149929 w 760"/>
                    <a:gd name="T11" fmla="*/ 638244254 h 870"/>
                    <a:gd name="T12" fmla="*/ 1221381319 w 760"/>
                    <a:gd name="T13" fmla="*/ 527566044 h 870"/>
                    <a:gd name="T14" fmla="*/ 1269349990 w 760"/>
                    <a:gd name="T15" fmla="*/ 501741038 h 870"/>
                    <a:gd name="T16" fmla="*/ 1243520079 w 760"/>
                    <a:gd name="T17" fmla="*/ 472226939 h 870"/>
                    <a:gd name="T18" fmla="*/ 1195551409 w 760"/>
                    <a:gd name="T19" fmla="*/ 498051945 h 870"/>
                    <a:gd name="T20" fmla="*/ 1166031705 w 760"/>
                    <a:gd name="T21" fmla="*/ 328345538 h 870"/>
                    <a:gd name="T22" fmla="*/ 915113541 w 760"/>
                    <a:gd name="T23" fmla="*/ 546011507 h 870"/>
                    <a:gd name="T24" fmla="*/ 815483691 w 760"/>
                    <a:gd name="T25" fmla="*/ 619797433 h 870"/>
                    <a:gd name="T26" fmla="*/ 819173485 w 760"/>
                    <a:gd name="T27" fmla="*/ 490672402 h 870"/>
                    <a:gd name="T28" fmla="*/ 878212893 w 760"/>
                    <a:gd name="T29" fmla="*/ 166017315 h 870"/>
                    <a:gd name="T30" fmla="*/ 723234786 w 760"/>
                    <a:gd name="T31" fmla="*/ 213978235 h 870"/>
                    <a:gd name="T32" fmla="*/ 723234786 w 760"/>
                    <a:gd name="T33" fmla="*/ 158639130 h 870"/>
                    <a:gd name="T34" fmla="*/ 686334137 w 760"/>
                    <a:gd name="T35" fmla="*/ 166017315 h 870"/>
                    <a:gd name="T36" fmla="*/ 686334137 w 760"/>
                    <a:gd name="T37" fmla="*/ 221356420 h 870"/>
                    <a:gd name="T38" fmla="*/ 520286651 w 760"/>
                    <a:gd name="T39" fmla="*/ 166017315 h 870"/>
                    <a:gd name="T40" fmla="*/ 583015852 w 760"/>
                    <a:gd name="T41" fmla="*/ 490672402 h 870"/>
                    <a:gd name="T42" fmla="*/ 594085232 w 760"/>
                    <a:gd name="T43" fmla="*/ 619797433 h 870"/>
                    <a:gd name="T44" fmla="*/ 487075796 w 760"/>
                    <a:gd name="T45" fmla="*/ 546011507 h 870"/>
                    <a:gd name="T46" fmla="*/ 236157632 w 760"/>
                    <a:gd name="T47" fmla="*/ 328345538 h 870"/>
                    <a:gd name="T48" fmla="*/ 202948135 w 760"/>
                    <a:gd name="T49" fmla="*/ 490672402 h 870"/>
                    <a:gd name="T50" fmla="*/ 154979465 w 760"/>
                    <a:gd name="T51" fmla="*/ 464848754 h 870"/>
                    <a:gd name="T52" fmla="*/ 140218934 w 760"/>
                    <a:gd name="T53" fmla="*/ 498051945 h 870"/>
                    <a:gd name="T54" fmla="*/ 188188962 w 760"/>
                    <a:gd name="T55" fmla="*/ 527566044 h 870"/>
                    <a:gd name="T56" fmla="*/ 55349615 w 760"/>
                    <a:gd name="T57" fmla="*/ 638244254 h 870"/>
                    <a:gd name="T58" fmla="*/ 368996980 w 760"/>
                    <a:gd name="T59" fmla="*/ 748922464 h 870"/>
                    <a:gd name="T60" fmla="*/ 483386002 w 760"/>
                    <a:gd name="T61" fmla="*/ 804261569 h 870"/>
                    <a:gd name="T62" fmla="*/ 368996980 w 760"/>
                    <a:gd name="T63" fmla="*/ 859600675 h 870"/>
                    <a:gd name="T64" fmla="*/ 55349615 w 760"/>
                    <a:gd name="T65" fmla="*/ 970277527 h 870"/>
                    <a:gd name="T66" fmla="*/ 180808017 w 760"/>
                    <a:gd name="T67" fmla="*/ 1080955737 h 870"/>
                    <a:gd name="T68" fmla="*/ 132839347 w 760"/>
                    <a:gd name="T69" fmla="*/ 1106780743 h 870"/>
                    <a:gd name="T70" fmla="*/ 154979465 w 760"/>
                    <a:gd name="T71" fmla="*/ 1136294842 h 870"/>
                    <a:gd name="T72" fmla="*/ 202948135 w 760"/>
                    <a:gd name="T73" fmla="*/ 1110469836 h 870"/>
                    <a:gd name="T74" fmla="*/ 236157632 w 760"/>
                    <a:gd name="T75" fmla="*/ 1280176244 h 870"/>
                    <a:gd name="T76" fmla="*/ 487075796 w 760"/>
                    <a:gd name="T77" fmla="*/ 1062510274 h 870"/>
                    <a:gd name="T78" fmla="*/ 594085232 w 760"/>
                    <a:gd name="T79" fmla="*/ 988724348 h 870"/>
                    <a:gd name="T80" fmla="*/ 583015852 w 760"/>
                    <a:gd name="T81" fmla="*/ 1117849379 h 870"/>
                    <a:gd name="T82" fmla="*/ 520286651 w 760"/>
                    <a:gd name="T83" fmla="*/ 1442504466 h 870"/>
                    <a:gd name="T84" fmla="*/ 678954551 w 760"/>
                    <a:gd name="T85" fmla="*/ 1390854454 h 870"/>
                    <a:gd name="T86" fmla="*/ 678954551 w 760"/>
                    <a:gd name="T87" fmla="*/ 1446193559 h 870"/>
                    <a:gd name="T88" fmla="*/ 715855200 w 760"/>
                    <a:gd name="T89" fmla="*/ 1438815373 h 870"/>
                    <a:gd name="T90" fmla="*/ 715855200 w 760"/>
                    <a:gd name="T91" fmla="*/ 1387165361 h 870"/>
                    <a:gd name="T92" fmla="*/ 878212893 w 760"/>
                    <a:gd name="T93" fmla="*/ 1442504466 h 870"/>
                    <a:gd name="T94" fmla="*/ 819173485 w 760"/>
                    <a:gd name="T95" fmla="*/ 1117849379 h 870"/>
                    <a:gd name="T96" fmla="*/ 815483691 w 760"/>
                    <a:gd name="T97" fmla="*/ 988724348 h 870"/>
                    <a:gd name="T98" fmla="*/ 915113541 w 760"/>
                    <a:gd name="T99" fmla="*/ 1062510274 h 870"/>
                    <a:gd name="T100" fmla="*/ 1166031705 w 760"/>
                    <a:gd name="T101" fmla="*/ 1280176244 h 870"/>
                    <a:gd name="T102" fmla="*/ 1199241202 w 760"/>
                    <a:gd name="T103" fmla="*/ 1117849379 h 870"/>
                    <a:gd name="T104" fmla="*/ 1247209872 w 760"/>
                    <a:gd name="T105" fmla="*/ 1143674385 h 870"/>
                    <a:gd name="T106" fmla="*/ 1258280610 w 760"/>
                    <a:gd name="T107" fmla="*/ 1110469836 h 870"/>
                    <a:gd name="T108" fmla="*/ 638365467 w 760"/>
                    <a:gd name="T109" fmla="*/ 914938422 h 870"/>
                    <a:gd name="T110" fmla="*/ 771204814 w 760"/>
                    <a:gd name="T111" fmla="*/ 693583359 h 87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Arial" charset="0"/>
                  </a:endParaRPr>
                </a:p>
              </p:txBody>
            </p:sp>
            <p:sp>
              <p:nvSpPr>
                <p:cNvPr id="1044" name="Freeform 73"/>
                <p:cNvSpPr>
                  <a:spLocks noChangeAspect="1" noEditPoints="1"/>
                </p:cNvSpPr>
                <p:nvPr/>
              </p:nvSpPr>
              <p:spPr bwMode="auto">
                <a:xfrm rot="-1185563">
                  <a:off x="7564868" y="155232"/>
                  <a:ext cx="722477" cy="825619"/>
                </a:xfrm>
                <a:custGeom>
                  <a:avLst/>
                  <a:gdLst>
                    <a:gd name="T0" fmla="*/ 526654896 w 820"/>
                    <a:gd name="T1" fmla="*/ 474372804 h 936"/>
                    <a:gd name="T2" fmla="*/ 509565671 w 820"/>
                    <a:gd name="T3" fmla="*/ 465040487 h 936"/>
                    <a:gd name="T4" fmla="*/ 399262817 w 820"/>
                    <a:gd name="T5" fmla="*/ 398161819 h 936"/>
                    <a:gd name="T6" fmla="*/ 405477000 w 820"/>
                    <a:gd name="T7" fmla="*/ 363945381 h 936"/>
                    <a:gd name="T8" fmla="*/ 438102123 w 820"/>
                    <a:gd name="T9" fmla="*/ 321951717 h 936"/>
                    <a:gd name="T10" fmla="*/ 531314872 w 820"/>
                    <a:gd name="T11" fmla="*/ 251961983 h 936"/>
                    <a:gd name="T12" fmla="*/ 571707504 w 820"/>
                    <a:gd name="T13" fmla="*/ 227076980 h 936"/>
                    <a:gd name="T14" fmla="*/ 577921687 w 820"/>
                    <a:gd name="T15" fmla="*/ 152421087 h 936"/>
                    <a:gd name="T16" fmla="*/ 540636588 w 820"/>
                    <a:gd name="T17" fmla="*/ 153977061 h 936"/>
                    <a:gd name="T18" fmla="*/ 416352041 w 820"/>
                    <a:gd name="T19" fmla="*/ 283068237 h 936"/>
                    <a:gd name="T20" fmla="*/ 377513616 w 820"/>
                    <a:gd name="T21" fmla="*/ 298621806 h 936"/>
                    <a:gd name="T22" fmla="*/ 332460127 w 820"/>
                    <a:gd name="T23" fmla="*/ 276846986 h 936"/>
                    <a:gd name="T24" fmla="*/ 394602840 w 820"/>
                    <a:gd name="T25" fmla="*/ 71544826 h 936"/>
                    <a:gd name="T26" fmla="*/ 377513616 w 820"/>
                    <a:gd name="T27" fmla="*/ 38882597 h 936"/>
                    <a:gd name="T28" fmla="*/ 313817577 w 820"/>
                    <a:gd name="T29" fmla="*/ 0 h 936"/>
                    <a:gd name="T30" fmla="*/ 312264251 w 820"/>
                    <a:gd name="T31" fmla="*/ 93319645 h 936"/>
                    <a:gd name="T32" fmla="*/ 310710926 w 820"/>
                    <a:gd name="T33" fmla="*/ 143089652 h 936"/>
                    <a:gd name="T34" fmla="*/ 309156719 w 820"/>
                    <a:gd name="T35" fmla="*/ 276846986 h 936"/>
                    <a:gd name="T36" fmla="*/ 264104111 w 820"/>
                    <a:gd name="T37" fmla="*/ 297065831 h 936"/>
                    <a:gd name="T38" fmla="*/ 130498730 w 820"/>
                    <a:gd name="T39" fmla="*/ 242629666 h 936"/>
                    <a:gd name="T40" fmla="*/ 86998566 w 820"/>
                    <a:gd name="T41" fmla="*/ 217744662 h 936"/>
                    <a:gd name="T42" fmla="*/ 7767509 w 820"/>
                    <a:gd name="T43" fmla="*/ 174195906 h 936"/>
                    <a:gd name="T44" fmla="*/ 7767509 w 820"/>
                    <a:gd name="T45" fmla="*/ 251961983 h 936"/>
                    <a:gd name="T46" fmla="*/ 27964265 w 820"/>
                    <a:gd name="T47" fmla="*/ 283068237 h 936"/>
                    <a:gd name="T48" fmla="*/ 206622255 w 820"/>
                    <a:gd name="T49" fmla="*/ 309508333 h 936"/>
                    <a:gd name="T50" fmla="*/ 234586520 w 820"/>
                    <a:gd name="T51" fmla="*/ 363945381 h 936"/>
                    <a:gd name="T52" fmla="*/ 205068929 w 820"/>
                    <a:gd name="T53" fmla="*/ 413715388 h 936"/>
                    <a:gd name="T54" fmla="*/ 26410059 w 820"/>
                    <a:gd name="T55" fmla="*/ 451042893 h 936"/>
                    <a:gd name="T56" fmla="*/ 6214183 w 820"/>
                    <a:gd name="T57" fmla="*/ 482149147 h 936"/>
                    <a:gd name="T58" fmla="*/ 74570199 w 820"/>
                    <a:gd name="T59" fmla="*/ 511700309 h 936"/>
                    <a:gd name="T60" fmla="*/ 118070363 w 820"/>
                    <a:gd name="T61" fmla="*/ 488370398 h 936"/>
                    <a:gd name="T62" fmla="*/ 135158706 w 820"/>
                    <a:gd name="T63" fmla="*/ 479038963 h 936"/>
                    <a:gd name="T64" fmla="*/ 251675744 w 820"/>
                    <a:gd name="T65" fmla="*/ 413715388 h 936"/>
                    <a:gd name="T66" fmla="*/ 304496742 w 820"/>
                    <a:gd name="T67" fmla="*/ 446376734 h 936"/>
                    <a:gd name="T68" fmla="*/ 242354029 w 820"/>
                    <a:gd name="T69" fmla="*/ 654789961 h 936"/>
                    <a:gd name="T70" fmla="*/ 259443253 w 820"/>
                    <a:gd name="T71" fmla="*/ 687451308 h 936"/>
                    <a:gd name="T72" fmla="*/ 323139292 w 820"/>
                    <a:gd name="T73" fmla="*/ 727889879 h 936"/>
                    <a:gd name="T74" fmla="*/ 326245943 w 820"/>
                    <a:gd name="T75" fmla="*/ 633015142 h 936"/>
                    <a:gd name="T76" fmla="*/ 326245943 w 820"/>
                    <a:gd name="T77" fmla="*/ 583245135 h 936"/>
                    <a:gd name="T78" fmla="*/ 329353475 w 820"/>
                    <a:gd name="T79" fmla="*/ 447931826 h 936"/>
                    <a:gd name="T80" fmla="*/ 374406084 w 820"/>
                    <a:gd name="T81" fmla="*/ 429268074 h 936"/>
                    <a:gd name="T82" fmla="*/ 506458139 w 820"/>
                    <a:gd name="T83" fmla="*/ 483704239 h 936"/>
                    <a:gd name="T84" fmla="*/ 549958303 w 820"/>
                    <a:gd name="T85" fmla="*/ 508590125 h 936"/>
                    <a:gd name="T86" fmla="*/ 630742686 w 820"/>
                    <a:gd name="T87" fmla="*/ 552138881 h 936"/>
                    <a:gd name="T88" fmla="*/ 320031760 w 820"/>
                    <a:gd name="T89" fmla="*/ 424602797 h 936"/>
                    <a:gd name="T90" fmla="*/ 285854193 w 820"/>
                    <a:gd name="T91" fmla="*/ 413715388 h 936"/>
                    <a:gd name="T92" fmla="*/ 260996578 w 820"/>
                    <a:gd name="T93" fmla="*/ 374831908 h 936"/>
                    <a:gd name="T94" fmla="*/ 264104111 w 820"/>
                    <a:gd name="T95" fmla="*/ 339059495 h 936"/>
                    <a:gd name="T96" fmla="*/ 296728352 w 820"/>
                    <a:gd name="T97" fmla="*/ 306398149 h 936"/>
                    <a:gd name="T98" fmla="*/ 332460127 w 820"/>
                    <a:gd name="T99" fmla="*/ 303287082 h 936"/>
                    <a:gd name="T100" fmla="*/ 371299433 w 820"/>
                    <a:gd name="T101" fmla="*/ 329728060 h 936"/>
                    <a:gd name="T102" fmla="*/ 380620267 w 820"/>
                    <a:gd name="T103" fmla="*/ 363945381 h 936"/>
                    <a:gd name="T104" fmla="*/ 363531043 w 820"/>
                    <a:gd name="T105" fmla="*/ 405938162 h 936"/>
                    <a:gd name="T106" fmla="*/ 320031760 w 820"/>
                    <a:gd name="T107" fmla="*/ 424602797 h 9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Arial" charset="0"/>
                  </a:endParaRPr>
                </a:p>
              </p:txBody>
            </p:sp>
            <p:sp>
              <p:nvSpPr>
                <p:cNvPr id="1045" name="Freeform 77"/>
                <p:cNvSpPr>
                  <a:spLocks noChangeAspect="1" noEditPoints="1"/>
                </p:cNvSpPr>
                <p:nvPr/>
              </p:nvSpPr>
              <p:spPr bwMode="auto">
                <a:xfrm rot="-642487">
                  <a:off x="7869738" y="3830825"/>
                  <a:ext cx="639908" cy="728767"/>
                </a:xfrm>
                <a:custGeom>
                  <a:avLst/>
                  <a:gdLst>
                    <a:gd name="T0" fmla="*/ 430770417 w 826"/>
                    <a:gd name="T1" fmla="*/ 379849297 h 942"/>
                    <a:gd name="T2" fmla="*/ 472768059 w 826"/>
                    <a:gd name="T3" fmla="*/ 341504703 h 942"/>
                    <a:gd name="T4" fmla="*/ 325177849 w 826"/>
                    <a:gd name="T5" fmla="*/ 282789447 h 942"/>
                    <a:gd name="T6" fmla="*/ 472768059 w 826"/>
                    <a:gd name="T7" fmla="*/ 225273330 h 942"/>
                    <a:gd name="T8" fmla="*/ 433170459 w 826"/>
                    <a:gd name="T9" fmla="*/ 188127101 h 942"/>
                    <a:gd name="T10" fmla="*/ 448769185 w 826"/>
                    <a:gd name="T11" fmla="*/ 178540952 h 942"/>
                    <a:gd name="T12" fmla="*/ 437969769 w 826"/>
                    <a:gd name="T13" fmla="*/ 165360482 h 942"/>
                    <a:gd name="T14" fmla="*/ 422371043 w 826"/>
                    <a:gd name="T15" fmla="*/ 173748265 h 942"/>
                    <a:gd name="T16" fmla="*/ 410371606 w 826"/>
                    <a:gd name="T17" fmla="*/ 117429739 h 942"/>
                    <a:gd name="T18" fmla="*/ 286780271 w 826"/>
                    <a:gd name="T19" fmla="*/ 215687181 h 942"/>
                    <a:gd name="T20" fmla="*/ 309579124 w 826"/>
                    <a:gd name="T21" fmla="*/ 59912848 h 942"/>
                    <a:gd name="T22" fmla="*/ 257982086 w 826"/>
                    <a:gd name="T23" fmla="*/ 74292458 h 942"/>
                    <a:gd name="T24" fmla="*/ 257982086 w 826"/>
                    <a:gd name="T25" fmla="*/ 56318526 h 942"/>
                    <a:gd name="T26" fmla="*/ 241183339 w 826"/>
                    <a:gd name="T27" fmla="*/ 58714483 h 942"/>
                    <a:gd name="T28" fmla="*/ 239983318 w 826"/>
                    <a:gd name="T29" fmla="*/ 76688414 h 942"/>
                    <a:gd name="T30" fmla="*/ 185987014 w 826"/>
                    <a:gd name="T31" fmla="*/ 59912848 h 942"/>
                    <a:gd name="T32" fmla="*/ 211185909 w 826"/>
                    <a:gd name="T33" fmla="*/ 215687181 h 942"/>
                    <a:gd name="T34" fmla="*/ 85194531 w 826"/>
                    <a:gd name="T35" fmla="*/ 117429739 h 942"/>
                    <a:gd name="T36" fmla="*/ 71995073 w 826"/>
                    <a:gd name="T37" fmla="*/ 170153169 h 942"/>
                    <a:gd name="T38" fmla="*/ 56396347 w 826"/>
                    <a:gd name="T39" fmla="*/ 161765386 h 942"/>
                    <a:gd name="T40" fmla="*/ 50396241 w 826"/>
                    <a:gd name="T41" fmla="*/ 177342587 h 942"/>
                    <a:gd name="T42" fmla="*/ 65995742 w 826"/>
                    <a:gd name="T43" fmla="*/ 186928736 h 942"/>
                    <a:gd name="T44" fmla="*/ 23998099 w 826"/>
                    <a:gd name="T45" fmla="*/ 225273330 h 942"/>
                    <a:gd name="T46" fmla="*/ 173988351 w 826"/>
                    <a:gd name="T47" fmla="*/ 282789447 h 942"/>
                    <a:gd name="T48" fmla="*/ 23998099 w 826"/>
                    <a:gd name="T49" fmla="*/ 341504703 h 942"/>
                    <a:gd name="T50" fmla="*/ 62395678 w 826"/>
                    <a:gd name="T51" fmla="*/ 378650932 h 942"/>
                    <a:gd name="T52" fmla="*/ 47996974 w 826"/>
                    <a:gd name="T53" fmla="*/ 388237081 h 942"/>
                    <a:gd name="T54" fmla="*/ 57596368 w 826"/>
                    <a:gd name="T55" fmla="*/ 401417551 h 942"/>
                    <a:gd name="T56" fmla="*/ 73195094 w 826"/>
                    <a:gd name="T57" fmla="*/ 393029768 h 942"/>
                    <a:gd name="T58" fmla="*/ 85194531 w 826"/>
                    <a:gd name="T59" fmla="*/ 448149929 h 942"/>
                    <a:gd name="T60" fmla="*/ 211185909 w 826"/>
                    <a:gd name="T61" fmla="*/ 349892487 h 942"/>
                    <a:gd name="T62" fmla="*/ 185987014 w 826"/>
                    <a:gd name="T63" fmla="*/ 506864411 h 942"/>
                    <a:gd name="T64" fmla="*/ 237584051 w 826"/>
                    <a:gd name="T65" fmla="*/ 491287210 h 942"/>
                    <a:gd name="T66" fmla="*/ 238783297 w 826"/>
                    <a:gd name="T67" fmla="*/ 509261142 h 942"/>
                    <a:gd name="T68" fmla="*/ 255582819 w 826"/>
                    <a:gd name="T69" fmla="*/ 506864411 h 942"/>
                    <a:gd name="T70" fmla="*/ 255582819 w 826"/>
                    <a:gd name="T71" fmla="*/ 488890479 h 942"/>
                    <a:gd name="T72" fmla="*/ 309579124 w 826"/>
                    <a:gd name="T73" fmla="*/ 505666820 h 942"/>
                    <a:gd name="T74" fmla="*/ 286780271 w 826"/>
                    <a:gd name="T75" fmla="*/ 349892487 h 942"/>
                    <a:gd name="T76" fmla="*/ 410371606 w 826"/>
                    <a:gd name="T77" fmla="*/ 448149929 h 942"/>
                    <a:gd name="T78" fmla="*/ 423571064 w 826"/>
                    <a:gd name="T79" fmla="*/ 395426499 h 942"/>
                    <a:gd name="T80" fmla="*/ 439169790 w 826"/>
                    <a:gd name="T81" fmla="*/ 403814282 h 942"/>
                    <a:gd name="T82" fmla="*/ 445169896 w 826"/>
                    <a:gd name="T83" fmla="*/ 388237081 h 942"/>
                    <a:gd name="T84" fmla="*/ 225584614 w 826"/>
                    <a:gd name="T85" fmla="*/ 325927502 h 942"/>
                    <a:gd name="T86" fmla="*/ 273581587 w 826"/>
                    <a:gd name="T87" fmla="*/ 239652165 h 9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EFFFF">
                      <a:alpha val="25882"/>
                    </a:srgb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Arial" charset="0"/>
                  </a:endParaRPr>
                </a:p>
              </p:txBody>
            </p:sp>
            <p:sp>
              <p:nvSpPr>
                <p:cNvPr id="1046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8524" y="1798532"/>
                  <a:ext cx="765349" cy="870075"/>
                </a:xfrm>
                <a:custGeom>
                  <a:avLst/>
                  <a:gdLst>
                    <a:gd name="T0" fmla="*/ 812199815 w 628"/>
                    <a:gd name="T1" fmla="*/ 715959300 h 712"/>
                    <a:gd name="T2" fmla="*/ 889552468 w 628"/>
                    <a:gd name="T3" fmla="*/ 641380919 h 712"/>
                    <a:gd name="T4" fmla="*/ 595018630 w 628"/>
                    <a:gd name="T5" fmla="*/ 557852497 h 712"/>
                    <a:gd name="T6" fmla="*/ 597993498 w 628"/>
                    <a:gd name="T7" fmla="*/ 528020656 h 712"/>
                    <a:gd name="T8" fmla="*/ 755673672 w 628"/>
                    <a:gd name="T9" fmla="*/ 378862672 h 712"/>
                    <a:gd name="T10" fmla="*/ 779473833 w 628"/>
                    <a:gd name="T11" fmla="*/ 366929691 h 712"/>
                    <a:gd name="T12" fmla="*/ 922278450 w 628"/>
                    <a:gd name="T13" fmla="*/ 352013770 h 712"/>
                    <a:gd name="T14" fmla="*/ 922278450 w 628"/>
                    <a:gd name="T15" fmla="*/ 253569428 h 712"/>
                    <a:gd name="T16" fmla="*/ 830051458 w 628"/>
                    <a:gd name="T17" fmla="*/ 214787545 h 712"/>
                    <a:gd name="T18" fmla="*/ 791374522 w 628"/>
                    <a:gd name="T19" fmla="*/ 220754647 h 712"/>
                    <a:gd name="T20" fmla="*/ 669396416 w 628"/>
                    <a:gd name="T21" fmla="*/ 393777370 h 712"/>
                    <a:gd name="T22" fmla="*/ 535516401 w 628"/>
                    <a:gd name="T23" fmla="*/ 414660392 h 712"/>
                    <a:gd name="T24" fmla="*/ 481965127 w 628"/>
                    <a:gd name="T25" fmla="*/ 202855787 h 712"/>
                    <a:gd name="T26" fmla="*/ 481965127 w 628"/>
                    <a:gd name="T27" fmla="*/ 176006885 h 712"/>
                    <a:gd name="T28" fmla="*/ 544442223 w 628"/>
                    <a:gd name="T29" fmla="*/ 44747762 h 712"/>
                    <a:gd name="T30" fmla="*/ 458163748 w 628"/>
                    <a:gd name="T31" fmla="*/ 0 h 712"/>
                    <a:gd name="T32" fmla="*/ 377836227 w 628"/>
                    <a:gd name="T33" fmla="*/ 53696581 h 712"/>
                    <a:gd name="T34" fmla="*/ 362961888 w 628"/>
                    <a:gd name="T35" fmla="*/ 92478463 h 712"/>
                    <a:gd name="T36" fmla="*/ 452214013 w 628"/>
                    <a:gd name="T37" fmla="*/ 283401269 h 712"/>
                    <a:gd name="T38" fmla="*/ 404612473 w 628"/>
                    <a:gd name="T39" fmla="*/ 414660392 h 712"/>
                    <a:gd name="T40" fmla="*/ 193381024 w 628"/>
                    <a:gd name="T41" fmla="*/ 349030831 h 712"/>
                    <a:gd name="T42" fmla="*/ 169580864 w 628"/>
                    <a:gd name="T43" fmla="*/ 337097850 h 712"/>
                    <a:gd name="T44" fmla="*/ 86277257 w 628"/>
                    <a:gd name="T45" fmla="*/ 217771707 h 712"/>
                    <a:gd name="T46" fmla="*/ 0 w 628"/>
                    <a:gd name="T47" fmla="*/ 268485348 h 712"/>
                    <a:gd name="T48" fmla="*/ 11900689 w 628"/>
                    <a:gd name="T49" fmla="*/ 366929691 h 712"/>
                    <a:gd name="T50" fmla="*/ 38675717 w 628"/>
                    <a:gd name="T51" fmla="*/ 399744472 h 712"/>
                    <a:gd name="T52" fmla="*/ 246932299 w 628"/>
                    <a:gd name="T53" fmla="*/ 417643332 h 712"/>
                    <a:gd name="T54" fmla="*/ 339160509 w 628"/>
                    <a:gd name="T55" fmla="*/ 528020656 h 712"/>
                    <a:gd name="T56" fmla="*/ 240982563 w 628"/>
                    <a:gd name="T57" fmla="*/ 635413817 h 712"/>
                    <a:gd name="T58" fmla="*/ 38675717 w 628"/>
                    <a:gd name="T59" fmla="*/ 656296839 h 712"/>
                    <a:gd name="T60" fmla="*/ 11900689 w 628"/>
                    <a:gd name="T61" fmla="*/ 689111620 h 712"/>
                    <a:gd name="T62" fmla="*/ 0 w 628"/>
                    <a:gd name="T63" fmla="*/ 784573023 h 712"/>
                    <a:gd name="T64" fmla="*/ 86277257 w 628"/>
                    <a:gd name="T65" fmla="*/ 838269604 h 712"/>
                    <a:gd name="T66" fmla="*/ 169580864 w 628"/>
                    <a:gd name="T67" fmla="*/ 712976360 h 712"/>
                    <a:gd name="T68" fmla="*/ 196355892 w 628"/>
                    <a:gd name="T69" fmla="*/ 698060439 h 712"/>
                    <a:gd name="T70" fmla="*/ 380812313 w 628"/>
                    <a:gd name="T71" fmla="*/ 623482058 h 712"/>
                    <a:gd name="T72" fmla="*/ 446264277 w 628"/>
                    <a:gd name="T73" fmla="*/ 778605922 h 712"/>
                    <a:gd name="T74" fmla="*/ 362961888 w 628"/>
                    <a:gd name="T75" fmla="*/ 963562848 h 712"/>
                    <a:gd name="T76" fmla="*/ 377836227 w 628"/>
                    <a:gd name="T77" fmla="*/ 1002343508 h 712"/>
                    <a:gd name="T78" fmla="*/ 452214013 w 628"/>
                    <a:gd name="T79" fmla="*/ 1062007191 h 712"/>
                    <a:gd name="T80" fmla="*/ 544442223 w 628"/>
                    <a:gd name="T81" fmla="*/ 1011293549 h 712"/>
                    <a:gd name="T82" fmla="*/ 478990259 w 628"/>
                    <a:gd name="T83" fmla="*/ 877051486 h 712"/>
                    <a:gd name="T84" fmla="*/ 478990259 w 628"/>
                    <a:gd name="T85" fmla="*/ 847219645 h 712"/>
                    <a:gd name="T86" fmla="*/ 505765287 w 628"/>
                    <a:gd name="T87" fmla="*/ 653313900 h 712"/>
                    <a:gd name="T88" fmla="*/ 672371284 w 628"/>
                    <a:gd name="T89" fmla="*/ 668229820 h 712"/>
                    <a:gd name="T90" fmla="*/ 791374522 w 628"/>
                    <a:gd name="T91" fmla="*/ 835286664 h 712"/>
                    <a:gd name="T92" fmla="*/ 830051458 w 628"/>
                    <a:gd name="T93" fmla="*/ 841252544 h 712"/>
                    <a:gd name="T94" fmla="*/ 919303582 w 628"/>
                    <a:gd name="T95" fmla="*/ 805454823 h 712"/>
                    <a:gd name="T96" fmla="*/ 922278450 w 628"/>
                    <a:gd name="T97" fmla="*/ 701044601 h 712"/>
                    <a:gd name="T98" fmla="*/ 452214013 w 628"/>
                    <a:gd name="T99" fmla="*/ 608566138 h 712"/>
                    <a:gd name="T100" fmla="*/ 410562209 w 628"/>
                    <a:gd name="T101" fmla="*/ 587684338 h 712"/>
                    <a:gd name="T102" fmla="*/ 386762049 w 628"/>
                    <a:gd name="T103" fmla="*/ 542936576 h 712"/>
                    <a:gd name="T104" fmla="*/ 386762049 w 628"/>
                    <a:gd name="T105" fmla="*/ 510121795 h 712"/>
                    <a:gd name="T106" fmla="*/ 410562209 w 628"/>
                    <a:gd name="T107" fmla="*/ 468356973 h 712"/>
                    <a:gd name="T108" fmla="*/ 452214013 w 628"/>
                    <a:gd name="T109" fmla="*/ 447475173 h 712"/>
                    <a:gd name="T110" fmla="*/ 484939995 w 628"/>
                    <a:gd name="T111" fmla="*/ 447475173 h 712"/>
                    <a:gd name="T112" fmla="*/ 526591798 w 628"/>
                    <a:gd name="T113" fmla="*/ 468356973 h 712"/>
                    <a:gd name="T114" fmla="*/ 550391959 w 628"/>
                    <a:gd name="T115" fmla="*/ 510121795 h 712"/>
                    <a:gd name="T116" fmla="*/ 550391959 w 628"/>
                    <a:gd name="T117" fmla="*/ 542936576 h 712"/>
                    <a:gd name="T118" fmla="*/ 526591798 w 628"/>
                    <a:gd name="T119" fmla="*/ 587684338 h 712"/>
                    <a:gd name="T120" fmla="*/ 484939995 w 628"/>
                    <a:gd name="T121" fmla="*/ 608566138 h 71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039" name="Freeform 16"/>
            <p:cNvSpPr>
              <a:spLocks noChangeAspect="1"/>
            </p:cNvSpPr>
            <p:nvPr/>
          </p:nvSpPr>
          <p:spPr bwMode="auto">
            <a:xfrm>
              <a:off x="8126971" y="6307681"/>
              <a:ext cx="976534" cy="550941"/>
            </a:xfrm>
            <a:custGeom>
              <a:avLst/>
              <a:gdLst>
                <a:gd name="T0" fmla="*/ 970792342 w 972"/>
                <a:gd name="T1" fmla="*/ 347386397 h 548"/>
                <a:gd name="T2" fmla="*/ 867860434 w 972"/>
                <a:gd name="T3" fmla="*/ 234283639 h 548"/>
                <a:gd name="T4" fmla="*/ 980884198 w 972"/>
                <a:gd name="T5" fmla="*/ 212067043 h 548"/>
                <a:gd name="T6" fmla="*/ 962719862 w 972"/>
                <a:gd name="T7" fmla="*/ 123200662 h 548"/>
                <a:gd name="T8" fmla="*/ 861805320 w 972"/>
                <a:gd name="T9" fmla="*/ 201969139 h 548"/>
                <a:gd name="T10" fmla="*/ 841622613 w 972"/>
                <a:gd name="T11" fmla="*/ 98965291 h 548"/>
                <a:gd name="T12" fmla="*/ 748781556 w 972"/>
                <a:gd name="T13" fmla="*/ 323150020 h 548"/>
                <a:gd name="T14" fmla="*/ 720526369 w 972"/>
                <a:gd name="T15" fmla="*/ 123200662 h 548"/>
                <a:gd name="T16" fmla="*/ 641812906 w 972"/>
                <a:gd name="T17" fmla="*/ 438272560 h 548"/>
                <a:gd name="T18" fmla="*/ 619611828 w 972"/>
                <a:gd name="T19" fmla="*/ 426154874 h 548"/>
                <a:gd name="T20" fmla="*/ 581264784 w 972"/>
                <a:gd name="T21" fmla="*/ 416055965 h 548"/>
                <a:gd name="T22" fmla="*/ 557045334 w 972"/>
                <a:gd name="T23" fmla="*/ 416055965 h 548"/>
                <a:gd name="T24" fmla="*/ 506588064 w 972"/>
                <a:gd name="T25" fmla="*/ 315071898 h 548"/>
                <a:gd name="T26" fmla="*/ 593374007 w 972"/>
                <a:gd name="T27" fmla="*/ 100984067 h 548"/>
                <a:gd name="T28" fmla="*/ 444021571 w 972"/>
                <a:gd name="T29" fmla="*/ 133299572 h 548"/>
                <a:gd name="T30" fmla="*/ 482368614 w 972"/>
                <a:gd name="T31" fmla="*/ 24236377 h 548"/>
                <a:gd name="T32" fmla="*/ 397601042 w 972"/>
                <a:gd name="T33" fmla="*/ 0 h 548"/>
                <a:gd name="T34" fmla="*/ 413747007 w 972"/>
                <a:gd name="T35" fmla="*/ 125220444 h 548"/>
                <a:gd name="T36" fmla="*/ 314851842 w 972"/>
                <a:gd name="T37" fmla="*/ 88866381 h 548"/>
                <a:gd name="T38" fmla="*/ 462185907 w 972"/>
                <a:gd name="T39" fmla="*/ 280736611 h 548"/>
                <a:gd name="T40" fmla="*/ 274486427 w 972"/>
                <a:gd name="T41" fmla="*/ 206008703 h 548"/>
                <a:gd name="T42" fmla="*/ 506588064 w 972"/>
                <a:gd name="T43" fmla="*/ 430194438 h 548"/>
                <a:gd name="T44" fmla="*/ 494478841 w 972"/>
                <a:gd name="T45" fmla="*/ 436252778 h 548"/>
                <a:gd name="T46" fmla="*/ 474296134 w 972"/>
                <a:gd name="T47" fmla="*/ 452411033 h 548"/>
                <a:gd name="T48" fmla="*/ 456131798 w 972"/>
                <a:gd name="T49" fmla="*/ 472607847 h 548"/>
                <a:gd name="T50" fmla="*/ 444021571 w 972"/>
                <a:gd name="T51" fmla="*/ 494824442 h 548"/>
                <a:gd name="T52" fmla="*/ 335034549 w 972"/>
                <a:gd name="T53" fmla="*/ 486745314 h 548"/>
                <a:gd name="T54" fmla="*/ 191736222 w 972"/>
                <a:gd name="T55" fmla="*/ 304972988 h 548"/>
                <a:gd name="T56" fmla="*/ 143298327 w 972"/>
                <a:gd name="T57" fmla="*/ 450391251 h 548"/>
                <a:gd name="T58" fmla="*/ 70639978 w 972"/>
                <a:gd name="T59" fmla="*/ 363544652 h 548"/>
                <a:gd name="T60" fmla="*/ 2018371 w 972"/>
                <a:gd name="T61" fmla="*/ 424135092 h 548"/>
                <a:gd name="T62" fmla="*/ 0 w 972"/>
                <a:gd name="T63" fmla="*/ 444331906 h 548"/>
                <a:gd name="T64" fmla="*/ 34310301 w 972"/>
                <a:gd name="T65" fmla="*/ 531178505 h 548"/>
                <a:gd name="T66" fmla="*/ 143298327 w 972"/>
                <a:gd name="T67" fmla="*/ 476646405 h 548"/>
                <a:gd name="T68" fmla="*/ 215955672 w 972"/>
                <a:gd name="T69" fmla="*/ 553395100 h 548"/>
                <a:gd name="T70" fmla="*/ 312833471 w 972"/>
                <a:gd name="T71" fmla="*/ 517041037 h 548"/>
                <a:gd name="T72" fmla="*/ 431912348 w 972"/>
                <a:gd name="T73" fmla="*/ 543296191 h 548"/>
                <a:gd name="T74" fmla="*/ 468241020 w 972"/>
                <a:gd name="T75" fmla="*/ 553395100 h 548"/>
                <a:gd name="T76" fmla="*/ 470259392 w 972"/>
                <a:gd name="T77" fmla="*/ 537237851 h 548"/>
                <a:gd name="T78" fmla="*/ 478332876 w 972"/>
                <a:gd name="T79" fmla="*/ 508961910 h 548"/>
                <a:gd name="T80" fmla="*/ 496497212 w 972"/>
                <a:gd name="T81" fmla="*/ 482705751 h 548"/>
                <a:gd name="T82" fmla="*/ 520716662 w 972"/>
                <a:gd name="T83" fmla="*/ 464528719 h 548"/>
                <a:gd name="T84" fmla="*/ 536862627 w 972"/>
                <a:gd name="T85" fmla="*/ 458469374 h 548"/>
                <a:gd name="T86" fmla="*/ 575209671 w 972"/>
                <a:gd name="T87" fmla="*/ 454429810 h 548"/>
                <a:gd name="T88" fmla="*/ 611539348 w 972"/>
                <a:gd name="T89" fmla="*/ 464528719 h 548"/>
                <a:gd name="T90" fmla="*/ 639794535 w 972"/>
                <a:gd name="T91" fmla="*/ 486745314 h 548"/>
                <a:gd name="T92" fmla="*/ 659977242 w 972"/>
                <a:gd name="T93" fmla="*/ 521079596 h 548"/>
                <a:gd name="T94" fmla="*/ 664013985 w 972"/>
                <a:gd name="T95" fmla="*/ 537237851 h 548"/>
                <a:gd name="T96" fmla="*/ 702361028 w 972"/>
                <a:gd name="T97" fmla="*/ 553395100 h 548"/>
                <a:gd name="T98" fmla="*/ 700343662 w 972"/>
                <a:gd name="T99" fmla="*/ 531178505 h 548"/>
                <a:gd name="T100" fmla="*/ 696306919 w 972"/>
                <a:gd name="T101" fmla="*/ 508961910 h 548"/>
                <a:gd name="T102" fmla="*/ 686215063 w 972"/>
                <a:gd name="T103" fmla="*/ 484725533 h 548"/>
                <a:gd name="T104" fmla="*/ 670069098 w 972"/>
                <a:gd name="T105" fmla="*/ 462508937 h 548"/>
                <a:gd name="T106" fmla="*/ 970792342 w 972"/>
                <a:gd name="T107" fmla="*/ 363544652 h 5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77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C2B222-072E-44DA-BB4D-438042B815C6}" type="slidenum">
              <a:rPr lang="ru-RU">
                <a:solidFill>
                  <a:prstClr val="white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53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2C921-82E8-4587-AEBA-30203833279F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D831-D1CB-45A7-8081-96BD53784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2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&#1064;&#1050;&#1054;&#1051;&#1040;\2&#1082;&#1083;&#1072;&#1089;&#1089;\2013-2014&#1075;&#1086;&#1076;\&#1040;&#1090;&#1090;&#1077;&#1089;&#1090;&#1072;&#1094;&#1080;&#1103;\&#1040;&#1090;&#1090;&#1077;&#1089;&#1090;&#1072;&#1094;&#1080;&#1103;_&#1051;&#1072;&#1079;&#1072;&#1088;&#1077;&#1085;&#1082;&#1086;%20&#1054;.&#1042;\&#1059;&#1088;&#1086;&#1082;%20_&#1086;&#1090;&#1082;&#1088;&#1099;&#1090;&#1099;&#1081;\novogodnie-Val_s-Snezhinok.mp3" TargetMode="Externa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graphix1.co.uk/download/christmasfr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1785926"/>
            <a:ext cx="6215106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nastasiaScript" pitchFamily="2" charset="0"/>
              </a:rPr>
              <a:t>Урок русского языка</a:t>
            </a:r>
            <a:endParaRPr lang="ru-RU" sz="3600" b="1" dirty="0">
              <a:solidFill>
                <a:srgbClr val="FF0000"/>
              </a:solidFill>
              <a:latin typeface="Anastasi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850" y="115888"/>
            <a:ext cx="8640763" cy="9540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0000"/>
                </a:solidFill>
              </a:rPr>
              <a:t>Расположи в нужном порядке  действия, чтобы правильно  выделить корень слова.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5563" y="1473200"/>
            <a:ext cx="5397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1.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2.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3.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1800" y="4856163"/>
            <a:ext cx="8424863" cy="523875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sz="2800" dirty="0">
                <a:solidFill>
                  <a:srgbClr val="000000"/>
                </a:solidFill>
              </a:rPr>
              <a:t>Подобрать  несколько  однокоренных  слов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1800" y="5516563"/>
            <a:ext cx="8424863" cy="954087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2800" dirty="0">
                <a:solidFill>
                  <a:srgbClr val="000000"/>
                </a:solidFill>
              </a:rPr>
              <a:t>Найти  слово, с помощью  которого  можно   объяснить  однокоренные  слова.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1800" y="4221163"/>
            <a:ext cx="8424863" cy="52387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0000"/>
                </a:solidFill>
              </a:rPr>
              <a:t> Найти  общую  часть  однокоренных  слов</a:t>
            </a:r>
          </a:p>
        </p:txBody>
      </p:sp>
      <p:pic>
        <p:nvPicPr>
          <p:cNvPr id="15" name="Picture 2" descr="C:\Documents and Settings\Sea\Рабочий стол\26901285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949069"/>
            <a:ext cx="2071702" cy="290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71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2.5E-6 -0.49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2.5E-6 -0.499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2.5E-6 -0.1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v9f.net/wp-content/uploads/97959.image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35848" name="Picture 8" descr="http://img0.liveinternet.ru/images/attach/c/6/89/855/89855592_large_816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85728"/>
            <a:ext cx="1966098" cy="3014684"/>
          </a:xfrm>
          <a:prstGeom prst="rect">
            <a:avLst/>
          </a:prstGeom>
          <a:noFill/>
        </p:spPr>
      </p:pic>
      <p:pic>
        <p:nvPicPr>
          <p:cNvPr id="35850" name="Picture 10" descr="http://s42.radikal.ru/i098/0912/af/4acabc13033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143248"/>
            <a:ext cx="2325192" cy="3352602"/>
          </a:xfrm>
          <a:prstGeom prst="rect">
            <a:avLst/>
          </a:prstGeom>
          <a:noFill/>
        </p:spPr>
      </p:pic>
      <p:pic>
        <p:nvPicPr>
          <p:cNvPr id="35856" name="Picture 16" descr="http://nkozlov.ru/upload/images/0710/0710041626240.jpg"/>
          <p:cNvPicPr>
            <a:picLocks noChangeAspect="1" noChangeArrowheads="1"/>
          </p:cNvPicPr>
          <p:nvPr/>
        </p:nvPicPr>
        <p:blipFill>
          <a:blip r:embed="rId5"/>
          <a:srcRect t="2688" b="537"/>
          <a:stretch>
            <a:fillRect/>
          </a:stretch>
        </p:blipFill>
        <p:spPr bwMode="auto">
          <a:xfrm>
            <a:off x="5500694" y="428604"/>
            <a:ext cx="2071702" cy="2669993"/>
          </a:xfrm>
          <a:prstGeom prst="rect">
            <a:avLst/>
          </a:prstGeom>
          <a:noFill/>
        </p:spPr>
      </p:pic>
      <p:pic>
        <p:nvPicPr>
          <p:cNvPr id="35858" name="Picture 18" descr="http://www.pushkinlibrary.kz/images/kolok2.jpg"/>
          <p:cNvPicPr>
            <a:picLocks noChangeAspect="1" noChangeArrowheads="1"/>
          </p:cNvPicPr>
          <p:nvPr/>
        </p:nvPicPr>
        <p:blipFill>
          <a:blip r:embed="rId6"/>
          <a:srcRect l="15000" t="22727" r="21999" b="6060"/>
          <a:stretch>
            <a:fillRect/>
          </a:stretch>
        </p:blipFill>
        <p:spPr bwMode="auto">
          <a:xfrm>
            <a:off x="214282" y="4286256"/>
            <a:ext cx="1857388" cy="207850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3643306" y="1071546"/>
            <a:ext cx="1785950" cy="1109427"/>
            <a:chOff x="3643306" y="1071546"/>
            <a:chExt cx="1785950" cy="110942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643306" y="1071546"/>
              <a:ext cx="178595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ru-RU" sz="4800" dirty="0" smtClean="0">
                  <a:latin typeface="Times New Roman" pitchFamily="18" charset="0"/>
                  <a:cs typeface="Times New Roman" pitchFamily="18" charset="0"/>
                </a:rPr>
                <a:t>снег</a:t>
              </a:r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ru-RU" sz="4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Дуга 7"/>
            <p:cNvSpPr/>
            <p:nvPr/>
          </p:nvSpPr>
          <p:spPr>
            <a:xfrm rot="334264">
              <a:off x="3829964" y="1209773"/>
              <a:ext cx="1423203" cy="971200"/>
            </a:xfrm>
            <a:prstGeom prst="arc">
              <a:avLst>
                <a:gd name="adj1" fmla="val 12601630"/>
                <a:gd name="adj2" fmla="val 18808525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428860" y="5004762"/>
            <a:ext cx="2928958" cy="2281890"/>
            <a:chOff x="2428860" y="4929198"/>
            <a:chExt cx="2928958" cy="228189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428860" y="4929198"/>
              <a:ext cx="292895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ru-RU" sz="4800" dirty="0" smtClean="0">
                  <a:latin typeface="Times New Roman" pitchFamily="18" charset="0"/>
                  <a:cs typeface="Times New Roman" pitchFamily="18" charset="0"/>
                </a:rPr>
                <a:t>колокол</a:t>
              </a:r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ru-RU" sz="4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Дуга 12"/>
            <p:cNvSpPr/>
            <p:nvPr/>
          </p:nvSpPr>
          <p:spPr>
            <a:xfrm rot="2030843">
              <a:off x="2463601" y="4967072"/>
              <a:ext cx="2749755" cy="2244016"/>
            </a:xfrm>
            <a:prstGeom prst="arc">
              <a:avLst>
                <a:gd name="adj1" fmla="val 11190447"/>
                <a:gd name="adj2" fmla="val 16762111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14236 L 0.00017 -0.47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19027 L -0.00261 0.484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0" descr="26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1142" y="6093296"/>
            <a:ext cx="857250" cy="857250"/>
          </a:xfrm>
          <a:prstGeom prst="rect">
            <a:avLst/>
          </a:prstGeom>
          <a:noFill/>
        </p:spPr>
      </p:pic>
      <p:pic>
        <p:nvPicPr>
          <p:cNvPr id="2050" name="Picture 2" descr="http://st.stranamam.ru/data/cache/2016jul/26/36/20163548_8784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6519" r="1974" b="9261"/>
          <a:stretch/>
        </p:blipFill>
        <p:spPr bwMode="auto">
          <a:xfrm>
            <a:off x="179512" y="332656"/>
            <a:ext cx="883846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0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graphix1.co.uk/download/christmasfr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1785926"/>
            <a:ext cx="6858048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nastasiaScript" pitchFamily="2" charset="0"/>
              </a:rPr>
              <a:t>Упражнения в распознавании однокоренных слов</a:t>
            </a:r>
            <a:endParaRPr lang="ru-RU" sz="4400" b="1" dirty="0">
              <a:solidFill>
                <a:srgbClr val="FF0000"/>
              </a:solidFill>
              <a:latin typeface="Anastasi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v9f.net/wp-content/uploads/97959.image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4572008"/>
            <a:ext cx="792961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0"/>
            <a:ext cx="8572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На, вывалилась, берег, медведица.</a:t>
            </a:r>
          </a:p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За, ней, потом, выбежал, медвежонок, а, другой.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Барахтаться, в, стали, воде, медвежата.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Отец-медведь, на, зарычал, них.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4191664"/>
            <a:ext cx="5264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Вывалилась на берег медведица.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4834606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За ней выбежал медвежонок, а потом другой. 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5477548"/>
            <a:ext cx="6632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Стали медвежата барахтаться в воде. 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5977614"/>
            <a:ext cx="5034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Отец-медведь зарычал на них.</a:t>
            </a:r>
            <a:endParaRPr lang="ru-RU" sz="2800" dirty="0"/>
          </a:p>
        </p:txBody>
      </p:sp>
      <p:pic>
        <p:nvPicPr>
          <p:cNvPr id="39938" name="Picture 2" descr="http://stat10.privet.ru/lr/d177d72f6b6d55752ac7141a1a9633c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534596"/>
            <a:ext cx="2333153" cy="1751660"/>
          </a:xfrm>
          <a:prstGeom prst="rect">
            <a:avLst/>
          </a:prstGeom>
          <a:noFill/>
        </p:spPr>
      </p:pic>
      <p:pic>
        <p:nvPicPr>
          <p:cNvPr id="39940" name="Picture 4" descr="http://www.zgrad.net/images/umor/images/a2faeb8e8407436c202e2050e5ad3910.jpg"/>
          <p:cNvPicPr>
            <a:picLocks noChangeAspect="1" noChangeArrowheads="1"/>
          </p:cNvPicPr>
          <p:nvPr/>
        </p:nvPicPr>
        <p:blipFill>
          <a:blip r:embed="rId4"/>
          <a:srcRect l="20652" t="16304" r="15217" b="20108"/>
          <a:stretch>
            <a:fillRect/>
          </a:stretch>
        </p:blipFill>
        <p:spPr bwMode="auto">
          <a:xfrm>
            <a:off x="428596" y="2489408"/>
            <a:ext cx="2610234" cy="172541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929058" y="4214818"/>
            <a:ext cx="228601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медведица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28992" y="4834606"/>
            <a:ext cx="2136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медвежонок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33876" y="5477548"/>
            <a:ext cx="203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медвежата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57356" y="5977614"/>
            <a:ext cx="1404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643306" y="2831525"/>
            <a:ext cx="2041200" cy="971200"/>
            <a:chOff x="3643306" y="2831525"/>
            <a:chExt cx="2041200" cy="9712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643306" y="2857496"/>
              <a:ext cx="204120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ru-RU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медвед</a:t>
              </a:r>
              <a:r>
                <a:rPr lang="ru-RU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ru-RU" sz="4000" dirty="0"/>
            </a:p>
          </p:txBody>
        </p:sp>
        <p:sp>
          <p:nvSpPr>
            <p:cNvPr id="20" name="Дуга 19"/>
            <p:cNvSpPr/>
            <p:nvPr/>
          </p:nvSpPr>
          <p:spPr>
            <a:xfrm rot="21375174">
              <a:off x="3904401" y="2831525"/>
              <a:ext cx="1423203" cy="971200"/>
            </a:xfrm>
            <a:prstGeom prst="arc">
              <a:avLst>
                <a:gd name="adj1" fmla="val 12601630"/>
                <a:gd name="adj2" fmla="val 20504195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428596" y="-24"/>
            <a:ext cx="6786610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Вывалилась на берег </a:t>
            </a:r>
            <a:r>
              <a:rPr lang="ru-RU" sz="25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большая </a:t>
            </a:r>
            <a:r>
              <a:rPr lang="ru-RU" sz="25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медведица.</a:t>
            </a:r>
            <a:endParaRPr lang="ru-RU" sz="25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4282" y="428604"/>
            <a:ext cx="878687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5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ней выбежал </a:t>
            </a:r>
            <a:r>
              <a:rPr lang="ru-RU" sz="25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маленький</a:t>
            </a:r>
            <a:r>
              <a:rPr lang="ru-RU" sz="25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медвежонок, а потом другой.</a:t>
            </a:r>
            <a:endParaRPr lang="ru-RU" sz="25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4282" y="1000108"/>
            <a:ext cx="728667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5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Стали медвежата барахтаться в </a:t>
            </a:r>
            <a:r>
              <a:rPr lang="ru-RU" sz="25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холодной</a:t>
            </a:r>
            <a:r>
              <a:rPr lang="ru-RU" sz="25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воде.</a:t>
            </a:r>
            <a:endParaRPr lang="ru-RU" sz="25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4282" y="1428736"/>
            <a:ext cx="700092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5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Сердитый</a:t>
            </a:r>
            <a:r>
              <a:rPr lang="ru-RU" sz="25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отец-медведь зарычал на них.</a:t>
            </a:r>
            <a:endParaRPr lang="ru-RU" sz="25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allAtOnce"/>
      <p:bldP spid="10" grpId="0"/>
      <p:bldP spid="11" grpId="0"/>
      <p:bldP spid="12" grpId="0"/>
      <p:bldP spid="15" grpId="0"/>
      <p:bldP spid="16" grpId="0"/>
      <p:bldP spid="17" grpId="0"/>
      <p:bldP spid="18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91" y="404664"/>
            <a:ext cx="5453288" cy="707886"/>
          </a:xfrm>
          <a:prstGeom prst="rect">
            <a:avLst/>
          </a:prstGeom>
          <a:noFill/>
        </p:spPr>
        <p:txBody>
          <a:bodyPr wrap="none" lIns="89436" tIns="44720" rIns="89436" bIns="44720" rtlCol="0">
            <a:spAutoFit/>
          </a:bodyPr>
          <a:lstStyle/>
          <a:p>
            <a:pPr defTabSz="895174"/>
            <a:r>
              <a:rPr lang="ru-RU" sz="4000" dirty="0">
                <a:solidFill>
                  <a:srgbClr val="0070C0"/>
                </a:solidFill>
                <a:latin typeface="Constantia"/>
              </a:rPr>
              <a:t>Определение понятий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692" y="1017602"/>
            <a:ext cx="6988516" cy="646331"/>
          </a:xfrm>
          <a:prstGeom prst="rect">
            <a:avLst/>
          </a:prstGeom>
          <a:noFill/>
        </p:spPr>
        <p:txBody>
          <a:bodyPr wrap="none" lIns="89436" tIns="44720" rIns="89436" bIns="44720" rtlCol="0">
            <a:spAutoFit/>
          </a:bodyPr>
          <a:lstStyle/>
          <a:p>
            <a:pPr marL="335690" indent="-335690" defTabSz="895174">
              <a:buFontTx/>
              <a:buAutoNum type="arabicPeriod"/>
            </a:pPr>
            <a:r>
              <a:rPr lang="ru-RU" sz="3600" dirty="0">
                <a:solidFill>
                  <a:prstClr val="black"/>
                </a:solidFill>
                <a:latin typeface="Constantia"/>
              </a:rPr>
              <a:t>Что называется орфограммой?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347" y="1556797"/>
            <a:ext cx="8876206" cy="830997"/>
          </a:xfrm>
          <a:prstGeom prst="rect">
            <a:avLst/>
          </a:prstGeom>
          <a:noFill/>
        </p:spPr>
        <p:txBody>
          <a:bodyPr wrap="square" lIns="89436" tIns="44720" rIns="89436" bIns="44720" rtlCol="0">
            <a:spAutoFit/>
          </a:bodyPr>
          <a:lstStyle/>
          <a:p>
            <a:pPr defTabSz="895174"/>
            <a:r>
              <a:rPr lang="ru-RU" sz="2400" b="1" dirty="0">
                <a:solidFill>
                  <a:srgbClr val="FF0000"/>
                </a:solidFill>
                <a:latin typeface="Constantia"/>
              </a:rPr>
              <a:t>Орфограммой</a:t>
            </a:r>
            <a:r>
              <a:rPr lang="ru-RU" sz="2400" b="1" dirty="0">
                <a:solidFill>
                  <a:srgbClr val="00B0F0"/>
                </a:solidFill>
                <a:latin typeface="Constantia"/>
              </a:rPr>
              <a:t> называется буква, написание которой</a:t>
            </a:r>
          </a:p>
          <a:p>
            <a:pPr defTabSz="895174"/>
            <a:r>
              <a:rPr lang="ru-RU" sz="2400" b="1" dirty="0">
                <a:solidFill>
                  <a:srgbClr val="00B0F0"/>
                </a:solidFill>
                <a:latin typeface="Constantia"/>
              </a:rPr>
              <a:t> надо запомнить или проверить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87791"/>
            <a:ext cx="9144000" cy="646331"/>
          </a:xfrm>
          <a:prstGeom prst="rect">
            <a:avLst/>
          </a:prstGeom>
          <a:noFill/>
        </p:spPr>
        <p:txBody>
          <a:bodyPr wrap="square" lIns="89436" tIns="44720" rIns="89436" bIns="44720" rtlCol="0">
            <a:spAutoFit/>
          </a:bodyPr>
          <a:lstStyle/>
          <a:p>
            <a:pPr defTabSz="895174"/>
            <a:r>
              <a:rPr lang="ru-RU" sz="3600" dirty="0">
                <a:solidFill>
                  <a:prstClr val="black"/>
                </a:solidFill>
                <a:latin typeface="Constantia"/>
              </a:rPr>
              <a:t>2. </a:t>
            </a:r>
            <a:r>
              <a:rPr lang="ru-RU" sz="3200" dirty="0">
                <a:solidFill>
                  <a:prstClr val="black"/>
                </a:solidFill>
                <a:latin typeface="Constantia"/>
              </a:rPr>
              <a:t>Что считается проверяемой орфограммой?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077" y="3020514"/>
            <a:ext cx="8854080" cy="954107"/>
          </a:xfrm>
          <a:prstGeom prst="rect">
            <a:avLst/>
          </a:prstGeom>
          <a:noFill/>
        </p:spPr>
        <p:txBody>
          <a:bodyPr wrap="square" lIns="89436" tIns="44720" rIns="89436" bIns="44720" rtlCol="0">
            <a:spAutoFit/>
          </a:bodyPr>
          <a:lstStyle/>
          <a:p>
            <a:pPr defTabSz="895174"/>
            <a:r>
              <a:rPr lang="ru-RU" sz="2800" b="1" dirty="0">
                <a:solidFill>
                  <a:srgbClr val="FF0000"/>
                </a:solidFill>
                <a:latin typeface="Constantia"/>
              </a:rPr>
              <a:t>Проверяемой орфограммой </a:t>
            </a:r>
            <a:r>
              <a:rPr lang="ru-RU" sz="2800" b="1" dirty="0">
                <a:solidFill>
                  <a:srgbClr val="00B0F0"/>
                </a:solidFill>
                <a:latin typeface="Constantia"/>
              </a:rPr>
              <a:t>считается </a:t>
            </a:r>
          </a:p>
          <a:p>
            <a:pPr defTabSz="895174"/>
            <a:r>
              <a:rPr lang="ru-RU" sz="2800" b="1" dirty="0">
                <a:solidFill>
                  <a:srgbClr val="00B0F0"/>
                </a:solidFill>
                <a:latin typeface="Constantia"/>
              </a:rPr>
              <a:t>орфограмма, которую можно проверить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681" y="4016518"/>
            <a:ext cx="8889476" cy="1138773"/>
          </a:xfrm>
          <a:prstGeom prst="rect">
            <a:avLst/>
          </a:prstGeom>
          <a:noFill/>
        </p:spPr>
        <p:txBody>
          <a:bodyPr wrap="square" lIns="89436" tIns="44720" rIns="89436" bIns="44720" rtlCol="0">
            <a:spAutoFit/>
          </a:bodyPr>
          <a:lstStyle/>
          <a:p>
            <a:pPr defTabSz="895174"/>
            <a:r>
              <a:rPr lang="ru-RU" sz="3600" dirty="0">
                <a:solidFill>
                  <a:prstClr val="black"/>
                </a:solidFill>
                <a:latin typeface="Constantia"/>
              </a:rPr>
              <a:t>3</a:t>
            </a:r>
            <a:r>
              <a:rPr lang="ru-RU" sz="3200" dirty="0">
                <a:solidFill>
                  <a:prstClr val="black"/>
                </a:solidFill>
                <a:latin typeface="Constantia"/>
              </a:rPr>
              <a:t>. Что считается непроверяемой</a:t>
            </a:r>
          </a:p>
          <a:p>
            <a:pPr defTabSz="895174"/>
            <a:r>
              <a:rPr lang="ru-RU" sz="3200" dirty="0">
                <a:solidFill>
                  <a:prstClr val="black"/>
                </a:solidFill>
                <a:latin typeface="Constantia"/>
              </a:rPr>
              <a:t> орфограммой?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7155" y="5140417"/>
            <a:ext cx="8790796" cy="1384995"/>
          </a:xfrm>
          <a:prstGeom prst="rect">
            <a:avLst/>
          </a:prstGeom>
        </p:spPr>
        <p:txBody>
          <a:bodyPr wrap="square" lIns="89436" tIns="44720" rIns="89436" bIns="44720">
            <a:spAutoFit/>
          </a:bodyPr>
          <a:lstStyle/>
          <a:p>
            <a:pPr defTabSz="895174"/>
            <a:r>
              <a:rPr lang="ru-RU" sz="2800" b="1" dirty="0">
                <a:solidFill>
                  <a:srgbClr val="FF0000"/>
                </a:solidFill>
                <a:latin typeface="Constantia"/>
              </a:rPr>
              <a:t>Непроверяемой орфограммой </a:t>
            </a:r>
            <a:r>
              <a:rPr lang="ru-RU" sz="2800" b="1" dirty="0">
                <a:solidFill>
                  <a:srgbClr val="00B0F0"/>
                </a:solidFill>
                <a:latin typeface="Constantia"/>
              </a:rPr>
              <a:t>считается </a:t>
            </a:r>
          </a:p>
          <a:p>
            <a:pPr defTabSz="895174"/>
            <a:r>
              <a:rPr lang="ru-RU" sz="2800" b="1" dirty="0">
                <a:solidFill>
                  <a:srgbClr val="00B0F0"/>
                </a:solidFill>
                <a:latin typeface="Constantia"/>
              </a:rPr>
              <a:t>орфограмма, которую нельзя проверить, а надо запомнить.</a:t>
            </a:r>
          </a:p>
        </p:txBody>
      </p:sp>
    </p:spTree>
    <p:extLst>
      <p:ext uri="{BB962C8B-B14F-4D97-AF65-F5344CB8AC3E}">
        <p14:creationId xmlns:p14="http://schemas.microsoft.com/office/powerpoint/2010/main" val="40359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858709"/>
              </p:ext>
            </p:extLst>
          </p:nvPr>
        </p:nvGraphicFramePr>
        <p:xfrm>
          <a:off x="457200" y="1600200"/>
          <a:ext cx="8280921" cy="3900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/>
                <a:gridCol w="3010677"/>
                <a:gridCol w="2509937"/>
              </a:tblGrid>
              <a:tr h="89007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особенное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единичное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4671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Множественного числа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3485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кружатся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204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Часть речи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2046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Какой? Какая? Какое? Какие?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1760" y="332656"/>
            <a:ext cx="4445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Подведение под категории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5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374479"/>
              </p:ext>
            </p:extLst>
          </p:nvPr>
        </p:nvGraphicFramePr>
        <p:xfrm>
          <a:off x="251520" y="1600200"/>
          <a:ext cx="8352928" cy="3936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157"/>
                <a:gridCol w="3912771"/>
              </a:tblGrid>
              <a:tr h="89007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Причина</a:t>
                      </a:r>
                      <a:endParaRPr lang="ru-RU" sz="3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Следствие</a:t>
                      </a:r>
                      <a:endParaRPr lang="ru-RU" sz="3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4671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Имя существительное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348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Отвечает на вопрос что делать?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2046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лесной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2046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Какой? Какая? Какое? Какие?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1760" y="332656"/>
            <a:ext cx="4445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Подведение под категории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646" name="Group 38"/>
          <p:cNvGraphicFramePr>
            <a:graphicFrameLocks noGrp="1"/>
          </p:cNvGraphicFramePr>
          <p:nvPr>
            <p:ph/>
          </p:nvPr>
        </p:nvGraphicFramePr>
        <p:xfrm>
          <a:off x="468313" y="3500438"/>
          <a:ext cx="8002587" cy="2663826"/>
        </p:xfrm>
        <a:graphic>
          <a:graphicData uri="http://schemas.openxmlformats.org/drawingml/2006/table">
            <a:tbl>
              <a:tblPr/>
              <a:tblGrid>
                <a:gridCol w="4002087"/>
                <a:gridCol w="4000500"/>
              </a:tblGrid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     -хлеб-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      -бег-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Заполни таблицу, выдели корень.</a:t>
            </a:r>
            <a:b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4438"/>
            <a:ext cx="8858250" cy="54292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беговая, </a:t>
            </a:r>
            <a:r>
              <a:rPr lang="ru-RU" alt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хлеб,хлебцы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бегун, хлебница, хлебушек, 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перебежка, хлебный, </a:t>
            </a:r>
            <a:r>
              <a:rPr lang="ru-RU" alt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бежит.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ru-RU" altLang="ru-RU" dirty="0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ru-RU" altLang="ru-RU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235916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«Третий лишний» </a:t>
            </a:r>
            <a:endParaRPr lang="ru-RU" altLang="ru-RU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3816449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en-US" alt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4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Char char="o"/>
            </a:pP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Коса, косой, косичка.</a:t>
            </a:r>
          </a:p>
          <a:p>
            <a:pPr marL="609600" indent="-609600" eaLnBrk="1" hangingPunct="1">
              <a:buFontTx/>
              <a:buChar char="o"/>
            </a:pP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Гора, гористый, горе.</a:t>
            </a:r>
          </a:p>
          <a:p>
            <a:pPr marL="609600" indent="-609600" eaLnBrk="1" hangingPunct="1">
              <a:buFontTx/>
              <a:buChar char="o"/>
            </a:pP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Вода, водить, водитель.</a:t>
            </a:r>
          </a:p>
          <a:p>
            <a:pPr marL="609600" indent="-609600" eaLnBrk="1" hangingPunct="1">
              <a:buFontTx/>
              <a:buChar char="o"/>
            </a:pP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Белка, белить, побелка</a:t>
            </a:r>
          </a:p>
          <a:p>
            <a:pPr marL="609600" indent="-609600" eaLnBrk="1" hangingPunct="1">
              <a:buFontTx/>
              <a:buChar char="o"/>
            </a:pP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Лесник, лисенок, лесовик</a:t>
            </a:r>
          </a:p>
          <a:p>
            <a:pPr marL="609600" indent="-609600" eaLnBrk="1" hangingPunct="1">
              <a:buFontTx/>
              <a:buChar char="o"/>
            </a:pP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Гусь, гусеница, гусыня</a:t>
            </a:r>
          </a:p>
          <a:p>
            <a:pPr marL="609600" indent="-609600" eaLnBrk="1" hangingPunct="1">
              <a:buFontTx/>
              <a:buChar char="o"/>
            </a:pP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Нос, носик, носильщик</a:t>
            </a:r>
            <a:endParaRPr lang="en-US" alt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</a:pPr>
            <a:endParaRPr lang="ru-RU" altLang="ru-RU" b="1" dirty="0" smtClean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71688" y="2786063"/>
            <a:ext cx="642937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86188" y="3286125"/>
            <a:ext cx="500062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143000" y="3786188"/>
            <a:ext cx="642938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43000" y="4357688"/>
            <a:ext cx="785813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357438" y="4857750"/>
            <a:ext cx="11430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000250" y="5357813"/>
            <a:ext cx="1285875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928938" y="5929313"/>
            <a:ext cx="1785937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726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15"/>
          <p:cNvSpPr>
            <a:spLocks noChangeArrowheads="1"/>
          </p:cNvSpPr>
          <p:nvPr/>
        </p:nvSpPr>
        <p:spPr bwMode="auto">
          <a:xfrm rot="1621167">
            <a:off x="6335713" y="2636838"/>
            <a:ext cx="936625" cy="2198687"/>
          </a:xfrm>
          <a:prstGeom prst="ellipse">
            <a:avLst/>
          </a:prstGeom>
          <a:noFill/>
          <a:ln w="152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79" name="Freeform 18"/>
          <p:cNvSpPr>
            <a:spLocks/>
          </p:cNvSpPr>
          <p:nvPr/>
        </p:nvSpPr>
        <p:spPr bwMode="auto">
          <a:xfrm>
            <a:off x="4933950" y="2667000"/>
            <a:ext cx="1657350" cy="4076700"/>
          </a:xfrm>
          <a:custGeom>
            <a:avLst/>
            <a:gdLst>
              <a:gd name="T0" fmla="*/ 0 w 1044"/>
              <a:gd name="T1" fmla="*/ 4076700 h 2568"/>
              <a:gd name="T2" fmla="*/ 833438 w 1044"/>
              <a:gd name="T3" fmla="*/ 2209800 h 2568"/>
              <a:gd name="T4" fmla="*/ 1657350 w 1044"/>
              <a:gd name="T5" fmla="*/ 0 h 25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44" h="2568">
                <a:moveTo>
                  <a:pt x="0" y="2568"/>
                </a:moveTo>
                <a:cubicBezTo>
                  <a:pt x="90" y="2374"/>
                  <a:pt x="351" y="1820"/>
                  <a:pt x="525" y="1392"/>
                </a:cubicBezTo>
                <a:cubicBezTo>
                  <a:pt x="699" y="964"/>
                  <a:pt x="936" y="290"/>
                  <a:pt x="1044" y="0"/>
                </a:cubicBezTo>
              </a:path>
            </a:pathLst>
          </a:custGeom>
          <a:noFill/>
          <a:ln w="152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24590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1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2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81" name="Freeform 13"/>
          <p:cNvSpPr>
            <a:spLocks/>
          </p:cNvSpPr>
          <p:nvPr/>
        </p:nvSpPr>
        <p:spPr bwMode="auto">
          <a:xfrm>
            <a:off x="2079625" y="476250"/>
            <a:ext cx="2606675" cy="4359275"/>
          </a:xfrm>
          <a:custGeom>
            <a:avLst/>
            <a:gdLst>
              <a:gd name="T0" fmla="*/ 15875 w 1642"/>
              <a:gd name="T1" fmla="*/ 3695700 h 2746"/>
              <a:gd name="T2" fmla="*/ 53975 w 1642"/>
              <a:gd name="T3" fmla="*/ 4000500 h 2746"/>
              <a:gd name="T4" fmla="*/ 339725 w 1642"/>
              <a:gd name="T5" fmla="*/ 4343400 h 2746"/>
              <a:gd name="T6" fmla="*/ 968375 w 1642"/>
              <a:gd name="T7" fmla="*/ 3905250 h 2746"/>
              <a:gd name="T8" fmla="*/ 1844675 w 1642"/>
              <a:gd name="T9" fmla="*/ 2095500 h 2746"/>
              <a:gd name="T10" fmla="*/ 2606675 w 1642"/>
              <a:gd name="T11" fmla="*/ 0 h 27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42" h="2746">
                <a:moveTo>
                  <a:pt x="10" y="2328"/>
                </a:moveTo>
                <a:cubicBezTo>
                  <a:pt x="14" y="2360"/>
                  <a:pt x="0" y="2452"/>
                  <a:pt x="34" y="2520"/>
                </a:cubicBezTo>
                <a:cubicBezTo>
                  <a:pt x="68" y="2588"/>
                  <a:pt x="118" y="2746"/>
                  <a:pt x="214" y="2736"/>
                </a:cubicBezTo>
                <a:cubicBezTo>
                  <a:pt x="310" y="2726"/>
                  <a:pt x="452" y="2696"/>
                  <a:pt x="610" y="2460"/>
                </a:cubicBezTo>
                <a:cubicBezTo>
                  <a:pt x="768" y="2224"/>
                  <a:pt x="990" y="1730"/>
                  <a:pt x="1162" y="1320"/>
                </a:cubicBezTo>
                <a:cubicBezTo>
                  <a:pt x="1334" y="910"/>
                  <a:pt x="1542" y="275"/>
                  <a:pt x="1642" y="0"/>
                </a:cubicBezTo>
              </a:path>
            </a:pathLst>
          </a:custGeom>
          <a:noFill/>
          <a:ln w="152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2" name="Oval 14"/>
          <p:cNvSpPr>
            <a:spLocks noChangeArrowheads="1"/>
          </p:cNvSpPr>
          <p:nvPr/>
        </p:nvSpPr>
        <p:spPr bwMode="auto">
          <a:xfrm rot="1621167">
            <a:off x="5173663" y="2636838"/>
            <a:ext cx="936625" cy="2198687"/>
          </a:xfrm>
          <a:prstGeom prst="ellipse">
            <a:avLst/>
          </a:prstGeom>
          <a:noFill/>
          <a:ln w="152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83" name="Oval 16"/>
          <p:cNvSpPr>
            <a:spLocks noChangeArrowheads="1"/>
          </p:cNvSpPr>
          <p:nvPr/>
        </p:nvSpPr>
        <p:spPr bwMode="auto">
          <a:xfrm rot="1621167">
            <a:off x="3300413" y="476250"/>
            <a:ext cx="936625" cy="2198688"/>
          </a:xfrm>
          <a:prstGeom prst="ellipse">
            <a:avLst/>
          </a:prstGeom>
          <a:noFill/>
          <a:ln w="152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84" name="Oval 17"/>
          <p:cNvSpPr>
            <a:spLocks noChangeArrowheads="1"/>
          </p:cNvSpPr>
          <p:nvPr/>
        </p:nvSpPr>
        <p:spPr bwMode="auto">
          <a:xfrm rot="1621167">
            <a:off x="4289425" y="438150"/>
            <a:ext cx="936625" cy="2198688"/>
          </a:xfrm>
          <a:prstGeom prst="ellipse">
            <a:avLst/>
          </a:prstGeom>
          <a:noFill/>
          <a:ln w="152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85" name="AutoShape 10"/>
          <p:cNvSpPr>
            <a:spLocks noChangeArrowheads="1"/>
          </p:cNvSpPr>
          <p:nvPr/>
        </p:nvSpPr>
        <p:spPr bwMode="auto">
          <a:xfrm>
            <a:off x="4613275" y="474663"/>
            <a:ext cx="144463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86" name="AutoShape 9"/>
          <p:cNvSpPr>
            <a:spLocks noChangeArrowheads="1"/>
          </p:cNvSpPr>
          <p:nvPr/>
        </p:nvSpPr>
        <p:spPr bwMode="auto">
          <a:xfrm>
            <a:off x="4283075" y="979488"/>
            <a:ext cx="144463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87" name="AutoShape 12"/>
          <p:cNvSpPr>
            <a:spLocks noChangeArrowheads="1"/>
          </p:cNvSpPr>
          <p:nvPr/>
        </p:nvSpPr>
        <p:spPr bwMode="auto">
          <a:xfrm>
            <a:off x="6515100" y="2636838"/>
            <a:ext cx="144463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88" name="AutoShape 11"/>
          <p:cNvSpPr>
            <a:spLocks noChangeArrowheads="1"/>
          </p:cNvSpPr>
          <p:nvPr/>
        </p:nvSpPr>
        <p:spPr bwMode="auto">
          <a:xfrm>
            <a:off x="6227763" y="3140075"/>
            <a:ext cx="144462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auto">
          <a:xfrm rot="-8724836">
            <a:off x="4613275" y="798513"/>
            <a:ext cx="649288" cy="144462"/>
          </a:xfrm>
          <a:prstGeom prst="homePlate">
            <a:avLst>
              <a:gd name="adj" fmla="val 11236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698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79769E-6 C -0.00608 0.01826 -0.00729 0.02034 -0.03698 0.11005 C -0.06667 0.19976 -0.1434 0.45895 -0.17795 0.53919 C -0.2125 0.61942 -0.2276 0.60069 -0.24462 0.59213 C -0.26163 0.58358 -0.2724 0.51005 -0.27969 0.48855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3" y="30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4 0.05294 C -0.03021 0.08023 -0.06042 0.1845 -0.0842 0.21687 C -0.10799 0.24971 -0.15017 0.2652 -0.16198 0.24878 C -0.17378 0.23237 -0.16719 0.15953 -0.15555 0.11768 C -0.14392 0.07583 -0.11111 0.02011 -0.09201 -0.00278 C -0.07292 -0.02567 -0.05295 -0.02844 -0.04132 -0.01966 C -0.02969 -0.01087 -0.02621 0.03537 -0.02222 0.04994 " pathEditMode="relative" rAng="0" ptsTypes="aaaaaaa">
                                      <p:cBhvr>
                                        <p:cTn id="9" dur="3000" spd="-100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6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3 0.04994 C -0.0165 0.02589 -0.01059 0.00185 0.00156 -0.01365 C 0.01371 -0.02914 0.03958 -0.04232 0.05087 -0.04324 C 0.06215 -0.04417 0.0651 -0.03885 0.06979 -0.01989 C 0.07448 -0.00093 0.0901 0.02659 0.07934 0.07098 C 0.06857 0.11537 0.02691 0.21225 0.00486 0.24647 C -0.01719 0.28069 -0.03941 0.28254 -0.05243 0.27607 C -0.06545 0.26959 -0.07709 0.24878 -0.07292 0.20832 C -0.06875 0.16786 -0.03455 0.06289 -0.02691 0.03306 " pathEditMode="relative" ptsTypes="aaaaaaaaA">
                                      <p:cBhvr>
                                        <p:cTn id="12" dur="3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59 0.28254 C 0.18195 0.3808 0.07448 0.74936 0.03889 0.8721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294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42 0.36577 C 0.18559 0.34681 0.18594 0.32809 0.17917 0.31722 C 0.1724 0.30635 0.1599 0.2941 0.14427 0.30034 C 0.12865 0.30658 0.10156 0.32809 0.08542 0.35514 C 0.06927 0.38219 0.05382 0.42959 0.0474 0.46311 C 0.04097 0.49664 0.04323 0.53456 0.0474 0.55606 C 0.05156 0.57757 0.05851 0.58936 0.07274 0.5919 C 0.08698 0.59444 0.11406 0.60647 0.13316 0.57086 C 0.15226 0.53525 0.17795 0.41063 0.18698 0.37849 " pathEditMode="relative" ptsTypes="aaaaaaaaA">
                                      <p:cBhvr>
                                        <p:cTn id="18" dur="3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5 0.35976 C 0.19462 0.35237 0.21163 0.32508 0.22986 0.31514 C 0.24809 0.3052 0.28646 0.28254 0.29705 0.30057 C 0.30764 0.31861 0.30469 0.38034 0.2934 0.42289 C 0.28212 0.46543 0.25208 0.53063 0.22986 0.55606 C 0.20764 0.5815 0.17222 0.58589 0.16007 0.57502 C 0.14792 0.56416 0.15278 0.52554 0.15695 0.49063 C 0.16111 0.45572 0.17951 0.39167 0.18542 0.36578 " pathEditMode="relative" rAng="0" ptsTypes="aaaaaaaa">
                                      <p:cBhvr>
                                        <p:cTn id="21" dur="3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74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7" grpId="0" animBg="1"/>
      <p:bldP spid="22547" grpId="1" animBg="1"/>
      <p:bldP spid="22547" grpId="2" animBg="1"/>
      <p:bldP spid="22547" grpId="3" animBg="1"/>
      <p:bldP spid="22547" grpId="4" animBg="1"/>
      <p:bldP spid="22547" grpId="5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3ec28a5429.gif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1428736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исунок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857496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286256"/>
            <a:ext cx="861318" cy="785818"/>
          </a:xfrm>
          <a:prstGeom prst="ellipse">
            <a:avLst/>
          </a:prstGeom>
          <a:noFill/>
          <a:ln w="38100">
            <a:solidFill>
              <a:srgbClr val="449FA6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500430" y="1762772"/>
            <a:ext cx="3332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- доволен собой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3120094"/>
            <a:ext cx="4204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- не совсем доволен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4334540"/>
            <a:ext cx="2611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- не доволен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43ec28a5429.gif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0"/>
            <a:ext cx="192882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исунок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857364"/>
            <a:ext cx="185738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00438"/>
            <a:ext cx="1428760" cy="1428760"/>
          </a:xfrm>
          <a:prstGeom prst="ellipse">
            <a:avLst/>
          </a:prstGeom>
          <a:noFill/>
          <a:ln w="38100">
            <a:solidFill>
              <a:srgbClr val="507BF6"/>
            </a:solidFill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7514" y="5143512"/>
            <a:ext cx="1458404" cy="1428760"/>
          </a:xfrm>
          <a:prstGeom prst="ellipse">
            <a:avLst/>
          </a:prstGeom>
          <a:noFill/>
          <a:ln w="38100">
            <a:solidFill>
              <a:srgbClr val="449FA6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643174" y="500042"/>
            <a:ext cx="350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Всё получилось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2214554"/>
            <a:ext cx="3929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Были сомнения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71736" y="3500438"/>
            <a:ext cx="6072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Был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r>
              <a:rPr lang="ru-RU" sz="3200" dirty="0" smtClean="0">
                <a:latin typeface="Bookman Old Style" pitchFamily="18" charset="0"/>
              </a:rPr>
              <a:t>вопрос, но я получил на него ответ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43174" y="5572140"/>
            <a:ext cx="4572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Есть вопросы</a:t>
            </a:r>
            <a:endParaRPr lang="ru-RU" sz="32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graphix1.co.uk/download/christmasfra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259632" y="2500306"/>
            <a:ext cx="6858048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rgbClr val="C00000"/>
                </a:solidFill>
                <a:latin typeface="AnastasiaScript" pitchFamily="2" charset="0"/>
              </a:rPr>
              <a:t>Спасибо за урок</a:t>
            </a:r>
            <a:endParaRPr lang="ru-RU" sz="8800" dirty="0">
              <a:solidFill>
                <a:srgbClr val="C00000"/>
              </a:solidFill>
              <a:latin typeface="AnastasiaScript" pitchFamily="2" charset="0"/>
            </a:endParaRPr>
          </a:p>
        </p:txBody>
      </p:sp>
      <p:pic>
        <p:nvPicPr>
          <p:cNvPr id="6" name="novogodnie-Val_s-Snezhin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v9f.net/wp-content/uploads/97959.image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9513" y="-57345"/>
            <a:ext cx="88569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dirty="0" smtClean="0">
                <a:solidFill>
                  <a:srgbClr val="0000FF">
                    <a:lumMod val="75000"/>
                  </a:srgbClr>
                </a:solidFill>
                <a:latin typeface="Wooden Ship Decorated" pitchFamily="2" charset="0"/>
              </a:rPr>
              <a:t>Зима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FF">
                    <a:lumMod val="75000"/>
                  </a:srgbClr>
                </a:solidFill>
                <a:latin typeface="Wooden Ship Decorated" pitchFamily="2" charset="0"/>
              </a:rPr>
              <a:t>Подобрать </a:t>
            </a:r>
            <a:r>
              <a:rPr lang="ru-RU" sz="2000" dirty="0" smtClean="0">
                <a:solidFill>
                  <a:srgbClr val="0000FF">
                    <a:lumMod val="75000"/>
                  </a:srgbClr>
                </a:solidFill>
                <a:latin typeface="Wooden Ship Decorated" pitchFamily="2" charset="0"/>
              </a:rPr>
              <a:t>и записать однокоренные слова.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FF">
                    <a:lumMod val="75000"/>
                  </a:srgbClr>
                </a:solidFill>
                <a:latin typeface="Wooden Ship Decorated" pitchFamily="2" charset="0"/>
              </a:rPr>
              <a:t>Подчеркнуть </a:t>
            </a:r>
            <a:r>
              <a:rPr lang="ru-RU" sz="2000" dirty="0" smtClean="0">
                <a:solidFill>
                  <a:srgbClr val="0000FF">
                    <a:lumMod val="75000"/>
                  </a:srgbClr>
                </a:solidFill>
                <a:latin typeface="Wooden Ship Decorated" pitchFamily="2" charset="0"/>
              </a:rPr>
              <a:t>имена </a:t>
            </a:r>
            <a:r>
              <a:rPr lang="ru-RU" sz="2000" dirty="0" smtClean="0">
                <a:solidFill>
                  <a:srgbClr val="0000FF">
                    <a:lumMod val="75000"/>
                  </a:srgbClr>
                </a:solidFill>
                <a:latin typeface="Wooden Ship Decorated" pitchFamily="2" charset="0"/>
              </a:rPr>
              <a:t>прилагательные</a:t>
            </a:r>
            <a:endParaRPr lang="ru-RU" sz="2000" dirty="0">
              <a:solidFill>
                <a:srgbClr val="0000FF">
                  <a:lumMod val="75000"/>
                </a:srgbClr>
              </a:solidFill>
              <a:latin typeface="Wooden Ship Decorated" pitchFamily="2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619672" y="1844824"/>
            <a:ext cx="5732140" cy="449375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38" y="3500438"/>
            <a:ext cx="133985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8 0.04557 C 0.00694 0.05367 -0.00556 0.06153 -0.01111 0.07125 C -0.01649 0.08235 -0.01945 0.09577 -0.02205 0.10872 C -0.02483 0.12214 -0.02205 0.13324 -0.01945 0.14527 C -0.01649 0.15638 -0.0125 0.16817 -0.00261 0.17812 C 0.00538 0.1883 0.01927 0.19639 0.03437 0.20264 C 0.04826 0.20842 0.06476 0.21259 0.08125 0.21467 C 0.09774 0.21698 0.11423 0.21698 0.12969 0.21467 C 0.14618 0.21259 0.16111 0.2075 0.17361 0.1994 C 0.18611 0.19246 0.19705 0.18344 0.2026 0.17234 C 0.20955 0.16193 0.21215 0.14828 0.21215 0.13718 C 0.21354 0.12607 0.21215 0.11289 0.20521 0.10155 C 0.19844 0.09184 0.18611 0.08374 0.16962 0.07981 C 0.15278 0.07657 0.13628 0.0805 0.12535 0.0879 C 0.1158 0.09438 0.10885 0.10548 0.10729 0.1189 C 0.10729 0.13186 0.10885 0.14388 0.1158 0.15406 C 0.12274 0.16424 0.12118 0.16609 0.14878 0.17951 C 0.17361 0.19316 0.19844 0.18922 0.21354 0.19061 C 0.22864 0.19061 0.24114 0.18645 0.25607 0.18251 C 0.27291 0.17719 0.28646 0.16817 0.29635 0.16031 C 0.3059 0.15221 0.30989 0.14203 0.31545 0.12607 C 0.31962 0.10965 0.31962 0.10155 0.31962 0.08952 C 0.31962 0.07749 0.31962 0.06547 0.31962 0.05367 " pathEditMode="relative" rAng="0" ptsTypes="fffffffffffffffffffffff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1" y="8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00232" y="500042"/>
            <a:ext cx="60256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8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8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НЬКИ</a:t>
            </a:r>
            <a:endParaRPr lang="ru-RU" sz="8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786050" y="642918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000240"/>
            <a:ext cx="3929090" cy="359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6572264" y="357166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2714612" y="1714488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5715008" y="480994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214554"/>
            <a:ext cx="4900626" cy="367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600356" y="553690"/>
            <a:ext cx="475772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РОЗ</a:t>
            </a: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3648076" y="1785926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643306" y="714356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9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5715008" y="480994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714612" y="553690"/>
            <a:ext cx="53578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 </a:t>
            </a: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endParaRPr lang="ru-RU" sz="8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4505332" y="1785926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790564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9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  <a:endParaRPr lang="ru-RU" sz="96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 descr="http://img1.liveinternet.ru/images/attach/b/2/1/673/1673767_34710_800_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643182"/>
            <a:ext cx="4857784" cy="364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5715008" y="480994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2857488" y="1928802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928926" y="785794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9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endParaRPr lang="ru-RU" sz="96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071670" y="642918"/>
            <a:ext cx="6172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ПАТА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3" r="1352"/>
          <a:stretch>
            <a:fillRect/>
          </a:stretch>
        </p:blipFill>
        <p:spPr bwMode="auto">
          <a:xfrm>
            <a:off x="2786050" y="2500306"/>
            <a:ext cx="4033846" cy="313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3643306" y="357166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1500166" y="1857364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571604" y="57625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8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8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857356" y="357166"/>
            <a:ext cx="6172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8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ДЕЖДА</a:t>
            </a:r>
          </a:p>
        </p:txBody>
      </p:sp>
      <p:pic>
        <p:nvPicPr>
          <p:cNvPr id="33798" name="Picture 6" descr="http://s58.radikal.ru/i162/1208/0b/ff93fb48179c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1" y="2143116"/>
            <a:ext cx="4711047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4276724" y="142852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3643306" y="1571612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305072"/>
            <a:ext cx="3408363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76482" y="285728"/>
            <a:ext cx="5181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8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8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Ц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709990" y="230176"/>
            <a:ext cx="1219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9600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370</Words>
  <Application>Microsoft Office PowerPoint</Application>
  <PresentationFormat>Экран (4:3)</PresentationFormat>
  <Paragraphs>93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Winter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Заполни таблицу, выдели корень. </vt:lpstr>
      <vt:lpstr>Игра «Третий лишний»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Admin</cp:lastModifiedBy>
  <cp:revision>63</cp:revision>
  <dcterms:created xsi:type="dcterms:W3CDTF">2013-12-22T06:17:32Z</dcterms:created>
  <dcterms:modified xsi:type="dcterms:W3CDTF">2019-04-05T03:23:15Z</dcterms:modified>
</cp:coreProperties>
</file>