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7" r:id="rId7"/>
    <p:sldId id="268" r:id="rId8"/>
    <p:sldId id="263" r:id="rId9"/>
    <p:sldId id="269" r:id="rId10"/>
    <p:sldId id="270" r:id="rId11"/>
    <p:sldId id="271" r:id="rId12"/>
    <p:sldId id="275" r:id="rId13"/>
    <p:sldId id="274" r:id="rId14"/>
    <p:sldId id="266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132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5E5237A-674B-42E1-9F3D-571EEB634DED}" type="datetimeFigureOut">
              <a:rPr lang="ru-RU" smtClean="0"/>
              <a:t>29.03.2012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6EA9740C-42A1-47D3-B1F5-393328BEFD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5237A-674B-42E1-9F3D-571EEB634DED}" type="datetimeFigureOut">
              <a:rPr lang="ru-RU" smtClean="0"/>
              <a:t>29.03.2012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740C-42A1-47D3-B1F5-393328BEFD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5237A-674B-42E1-9F3D-571EEB634DED}" type="datetimeFigureOut">
              <a:rPr lang="ru-RU" smtClean="0"/>
              <a:t>29.03.2012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740C-42A1-47D3-B1F5-393328BEFD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5237A-674B-42E1-9F3D-571EEB634DED}" type="datetimeFigureOut">
              <a:rPr lang="ru-RU" smtClean="0"/>
              <a:t>29.03.2012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740C-42A1-47D3-B1F5-393328BEFD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5237A-674B-42E1-9F3D-571EEB634DED}" type="datetimeFigureOut">
              <a:rPr lang="ru-RU" smtClean="0"/>
              <a:t>29.03.2012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740C-42A1-47D3-B1F5-393328BEFD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5237A-674B-42E1-9F3D-571EEB634DED}" type="datetimeFigureOut">
              <a:rPr lang="ru-RU" smtClean="0"/>
              <a:t>29.03.2012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740C-42A1-47D3-B1F5-393328BEFDA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5237A-674B-42E1-9F3D-571EEB634DED}" type="datetimeFigureOut">
              <a:rPr lang="ru-RU" smtClean="0"/>
              <a:t>29.03.2012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740C-42A1-47D3-B1F5-393328BEFDA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5237A-674B-42E1-9F3D-571EEB634DED}" type="datetimeFigureOut">
              <a:rPr lang="ru-RU" smtClean="0"/>
              <a:t>29.03.2012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740C-42A1-47D3-B1F5-393328BEFD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5237A-674B-42E1-9F3D-571EEB634DED}" type="datetimeFigureOut">
              <a:rPr lang="ru-RU" smtClean="0"/>
              <a:t>29.03.2012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740C-42A1-47D3-B1F5-393328BEFD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5E5237A-674B-42E1-9F3D-571EEB634DED}" type="datetimeFigureOut">
              <a:rPr lang="ru-RU" smtClean="0"/>
              <a:t>29.03.2012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6EA9740C-42A1-47D3-B1F5-393328BEFD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5E5237A-674B-42E1-9F3D-571EEB634DED}" type="datetimeFigureOut">
              <a:rPr lang="ru-RU" smtClean="0"/>
              <a:t>29.03.2012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6EA9740C-42A1-47D3-B1F5-393328BEFD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5E5237A-674B-42E1-9F3D-571EEB634DED}" type="datetimeFigureOut">
              <a:rPr lang="ru-RU" smtClean="0"/>
              <a:t>29.03.2012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EA9740C-42A1-47D3-B1F5-393328BEFDA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196752"/>
            <a:ext cx="6191037" cy="2570289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solidFill>
                  <a:schemeClr val="tx2"/>
                </a:solidFill>
              </a:rPr>
              <a:t>«Вежливые слова»</a:t>
            </a:r>
            <a:br>
              <a:rPr lang="ru-RU" sz="6000" dirty="0" smtClean="0">
                <a:solidFill>
                  <a:schemeClr val="tx2"/>
                </a:solidFill>
              </a:rPr>
            </a:br>
            <a:r>
              <a:rPr lang="ru-RU" sz="4000" dirty="0" smtClean="0"/>
              <a:t>(</a:t>
            </a:r>
            <a:r>
              <a:rPr lang="ru-RU" sz="4000" dirty="0"/>
              <a:t>з</a:t>
            </a:r>
            <a:r>
              <a:rPr lang="ru-RU" sz="4000" dirty="0" smtClean="0"/>
              <a:t>агадки для детей)</a:t>
            </a:r>
            <a:br>
              <a:rPr lang="ru-RU" sz="4000" dirty="0" smtClean="0"/>
            </a:br>
            <a:r>
              <a:rPr lang="ru-RU" sz="4400" dirty="0" smtClean="0">
                <a:solidFill>
                  <a:schemeClr val="tx2"/>
                </a:solidFill>
              </a:rPr>
              <a:t>Олеся Емельянова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3861048"/>
            <a:ext cx="5819707" cy="172819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Презентацию подготовила</a:t>
            </a:r>
          </a:p>
          <a:p>
            <a:r>
              <a:rPr lang="ru-RU" dirty="0">
                <a:solidFill>
                  <a:schemeClr val="tx1"/>
                </a:solidFill>
              </a:rPr>
              <a:t>у</a:t>
            </a:r>
            <a:r>
              <a:rPr lang="ru-RU" dirty="0" smtClean="0">
                <a:solidFill>
                  <a:schemeClr val="tx1"/>
                </a:solidFill>
              </a:rPr>
              <a:t>читель начальных классов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МКОУ «СОШ №1» г. Николаевска Волгоградской области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30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43608" y="764704"/>
            <a:ext cx="7128792" cy="5184576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/>
              <a:t>Муха </a:t>
            </a:r>
            <a:r>
              <a:rPr lang="ru-RU" sz="2800" dirty="0" err="1"/>
              <a:t>Жу</a:t>
            </a:r>
            <a:r>
              <a:rPr lang="ru-RU" sz="2800" dirty="0"/>
              <a:t>, хоть не хотела,</a:t>
            </a:r>
          </a:p>
          <a:p>
            <a:pPr marL="0" indent="0">
              <a:buNone/>
            </a:pPr>
            <a:r>
              <a:rPr lang="ru-RU" sz="2800" dirty="0"/>
              <a:t>В скорый поезд залетела.</a:t>
            </a:r>
          </a:p>
          <a:p>
            <a:pPr marL="0" indent="0">
              <a:buNone/>
            </a:pPr>
            <a:r>
              <a:rPr lang="ru-RU" sz="2800" dirty="0"/>
              <a:t>Ей букашки Фло и </a:t>
            </a:r>
            <a:r>
              <a:rPr lang="ru-RU" sz="2800" dirty="0" err="1"/>
              <a:t>Фти</a:t>
            </a:r>
            <a:endParaRPr lang="ru-RU" sz="2800" dirty="0"/>
          </a:p>
          <a:p>
            <a:pPr marL="0" indent="0">
              <a:buNone/>
            </a:pPr>
            <a:r>
              <a:rPr lang="ru-RU" sz="2800" dirty="0"/>
              <a:t>Скажут: «…»</a:t>
            </a:r>
          </a:p>
          <a:p>
            <a:pPr marL="0" indent="0" algn="ctr">
              <a:buNone/>
            </a:pPr>
            <a:r>
              <a:rPr lang="ru-RU" sz="6000" b="1" i="1" dirty="0" smtClean="0">
                <a:solidFill>
                  <a:schemeClr val="tx2"/>
                </a:solidFill>
              </a:rPr>
              <a:t>Доброго </a:t>
            </a:r>
            <a:r>
              <a:rPr lang="ru-RU" sz="6000" b="1" i="1" dirty="0">
                <a:solidFill>
                  <a:schemeClr val="tx2"/>
                </a:solidFill>
              </a:rPr>
              <a:t>пути</a:t>
            </a:r>
            <a:r>
              <a:rPr lang="ru-RU" sz="6000" b="1" i="1" dirty="0" smtClean="0">
                <a:solidFill>
                  <a:schemeClr val="tx2"/>
                </a:solidFill>
              </a:rPr>
              <a:t>!</a:t>
            </a:r>
            <a:endParaRPr lang="ru-RU" sz="6000" b="1" i="1" dirty="0">
              <a:solidFill>
                <a:schemeClr val="tx2"/>
              </a:solidFill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8851">
            <a:off x="6088143" y="952213"/>
            <a:ext cx="1774539" cy="1922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325" y="4077072"/>
            <a:ext cx="2419350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262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43608" y="836712"/>
            <a:ext cx="6340029" cy="49685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/>
              <a:t>Дал Ивану царь </a:t>
            </a:r>
            <a:r>
              <a:rPr lang="ru-RU" sz="2800" dirty="0" err="1"/>
              <a:t>Гундей</a:t>
            </a:r>
            <a:endParaRPr lang="ru-RU" sz="2800" dirty="0"/>
          </a:p>
          <a:p>
            <a:pPr marL="0" indent="0">
              <a:buNone/>
            </a:pPr>
            <a:r>
              <a:rPr lang="ru-RU" sz="2800" dirty="0"/>
              <a:t>За спасенье пять гвоздей,</a:t>
            </a:r>
          </a:p>
          <a:p>
            <a:pPr marL="0" indent="0">
              <a:buNone/>
            </a:pPr>
            <a:r>
              <a:rPr lang="ru-RU" sz="2800" dirty="0"/>
              <a:t>А Иванушка царю</a:t>
            </a:r>
          </a:p>
          <a:p>
            <a:pPr marL="0" indent="0">
              <a:buNone/>
            </a:pPr>
            <a:r>
              <a:rPr lang="ru-RU" sz="2800" dirty="0"/>
              <a:t>Говорит: «…»</a:t>
            </a:r>
          </a:p>
          <a:p>
            <a:pPr marL="0" indent="0" algn="ctr">
              <a:buNone/>
            </a:pPr>
            <a:endParaRPr lang="ru-RU" sz="6000" b="1" i="1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ru-RU" sz="6000" b="1" i="1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ru-RU" sz="6000" b="1" i="1" dirty="0" smtClean="0">
                <a:solidFill>
                  <a:schemeClr val="tx2"/>
                </a:solidFill>
              </a:rPr>
              <a:t>Благодарю!</a:t>
            </a:r>
            <a:endParaRPr lang="ru-RU" sz="6000" b="1" i="1" dirty="0">
              <a:solidFill>
                <a:schemeClr val="tx2"/>
              </a:solidFill>
            </a:endParaRP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852936"/>
            <a:ext cx="19050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805040"/>
            <a:ext cx="1944216" cy="195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76119">
            <a:off x="5995596" y="991249"/>
            <a:ext cx="775358" cy="332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71763">
            <a:off x="7308304" y="1155604"/>
            <a:ext cx="1030423" cy="741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05241">
            <a:off x="7432940" y="2533947"/>
            <a:ext cx="753564" cy="54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4103">
            <a:off x="4855902" y="2060848"/>
            <a:ext cx="1034323" cy="744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2881">
            <a:off x="6300193" y="1935334"/>
            <a:ext cx="936104" cy="673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585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901" y="2204864"/>
            <a:ext cx="1857375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99592" y="908720"/>
            <a:ext cx="7272808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Бык ромашек накосил</a:t>
            </a:r>
          </a:p>
          <a:p>
            <a:pPr marL="0" indent="0">
              <a:buNone/>
            </a:pPr>
            <a:r>
              <a:rPr lang="ru-RU" sz="2800" dirty="0"/>
              <a:t>И барана пригласил.</a:t>
            </a:r>
          </a:p>
          <a:p>
            <a:pPr marL="0" indent="0">
              <a:buNone/>
            </a:pPr>
            <a:r>
              <a:rPr lang="ru-RU" sz="2800" dirty="0"/>
              <a:t>Тот один съел угощенье,</a:t>
            </a:r>
          </a:p>
          <a:p>
            <a:pPr marL="0" indent="0">
              <a:buNone/>
            </a:pPr>
            <a:r>
              <a:rPr lang="ru-RU" sz="2800" dirty="0"/>
              <a:t>Но сказал: «…»</a:t>
            </a:r>
          </a:p>
          <a:p>
            <a:pPr marL="0" indent="0">
              <a:buNone/>
            </a:pPr>
            <a:r>
              <a:rPr lang="ru-RU" sz="6500" b="1" i="1" dirty="0" smtClean="0">
                <a:solidFill>
                  <a:schemeClr val="tx2"/>
                </a:solidFill>
              </a:rPr>
              <a:t>Прошу </a:t>
            </a:r>
            <a:r>
              <a:rPr lang="ru-RU" sz="6500" b="1" i="1" dirty="0">
                <a:solidFill>
                  <a:schemeClr val="tx2"/>
                </a:solidFill>
              </a:rPr>
              <a:t>прощенья</a:t>
            </a:r>
            <a:r>
              <a:rPr lang="ru-RU" sz="6500" b="1" i="1" dirty="0" smtClean="0">
                <a:solidFill>
                  <a:schemeClr val="tx2"/>
                </a:solidFill>
              </a:rPr>
              <a:t>!</a:t>
            </a:r>
            <a:endParaRPr lang="ru-RU" sz="6500" b="1" i="1" dirty="0">
              <a:solidFill>
                <a:schemeClr val="tx2"/>
              </a:solidFill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052736"/>
            <a:ext cx="2088232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825" y="4077072"/>
            <a:ext cx="1848594" cy="1912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593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27584" y="836712"/>
            <a:ext cx="7276133" cy="5256584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/>
              <a:t>Из болота крокодил</a:t>
            </a:r>
          </a:p>
          <a:p>
            <a:pPr marL="0" indent="0">
              <a:buNone/>
            </a:pPr>
            <a:r>
              <a:rPr lang="ru-RU" sz="2800" dirty="0"/>
              <a:t>Дольше всех не выходил.</a:t>
            </a:r>
          </a:p>
          <a:p>
            <a:pPr marL="0" indent="0">
              <a:buNone/>
            </a:pPr>
            <a:r>
              <a:rPr lang="ru-RU" sz="2800" dirty="0"/>
              <a:t>Члены жабьего совета</a:t>
            </a:r>
          </a:p>
          <a:p>
            <a:pPr marL="0" indent="0">
              <a:buNone/>
            </a:pPr>
            <a:r>
              <a:rPr lang="ru-RU" sz="2800" dirty="0"/>
              <a:t>Дали приз ему за это –</a:t>
            </a:r>
          </a:p>
          <a:p>
            <a:pPr marL="0" indent="0">
              <a:buNone/>
            </a:pPr>
            <a:r>
              <a:rPr lang="ru-RU" sz="2800" dirty="0"/>
              <a:t>Наградили попугаем</a:t>
            </a:r>
          </a:p>
          <a:p>
            <a:pPr marL="0" indent="0">
              <a:buNone/>
            </a:pPr>
            <a:r>
              <a:rPr lang="ru-RU" sz="2800" dirty="0"/>
              <a:t>И кричали: «…»</a:t>
            </a:r>
          </a:p>
          <a:p>
            <a:pPr marL="0" indent="0" algn="r">
              <a:buNone/>
            </a:pPr>
            <a:r>
              <a:rPr lang="ru-RU" sz="6000" b="1" i="1" dirty="0" smtClean="0">
                <a:solidFill>
                  <a:schemeClr val="tx2"/>
                </a:solidFill>
              </a:rPr>
              <a:t>Поздравляем!</a:t>
            </a:r>
            <a:endParaRPr lang="ru-RU" sz="6000" b="1" i="1" dirty="0">
              <a:solidFill>
                <a:schemeClr val="tx2"/>
              </a:solidFill>
            </a:endParaRP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276872"/>
            <a:ext cx="2971800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480" y="836712"/>
            <a:ext cx="114300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4509120"/>
            <a:ext cx="1589335" cy="1360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4686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27584" y="836712"/>
            <a:ext cx="7488832" cy="488622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dirty="0" err="1" smtClean="0"/>
              <a:t>Олениху</a:t>
            </a:r>
            <a:r>
              <a:rPr lang="ru-RU" sz="2800" dirty="0" smtClean="0"/>
              <a:t> в два часа</a:t>
            </a:r>
          </a:p>
          <a:p>
            <a:pPr marL="0" indent="0">
              <a:buNone/>
            </a:pPr>
            <a:r>
              <a:rPr lang="ru-RU" sz="2800" dirty="0" smtClean="0"/>
              <a:t>Навестить пришла лиса.</a:t>
            </a:r>
          </a:p>
          <a:p>
            <a:pPr marL="0" indent="0">
              <a:buNone/>
            </a:pPr>
            <a:r>
              <a:rPr lang="ru-RU" sz="2800" dirty="0" smtClean="0"/>
              <a:t>Оленята и олень</a:t>
            </a:r>
          </a:p>
          <a:p>
            <a:pPr marL="0" indent="0">
              <a:buNone/>
            </a:pPr>
            <a:r>
              <a:rPr lang="ru-RU" sz="2800" dirty="0" smtClean="0"/>
              <a:t>Ей сказали …</a:t>
            </a:r>
          </a:p>
          <a:p>
            <a:pPr marL="0" indent="0" algn="ctr">
              <a:buNone/>
            </a:pPr>
            <a:endParaRPr lang="ru-RU" sz="6000" b="1" i="1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ru-RU" sz="6000" b="1" i="1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ru-RU" sz="6000" b="1" i="1" dirty="0" smtClean="0">
                <a:solidFill>
                  <a:schemeClr val="tx2"/>
                </a:solidFill>
              </a:rPr>
              <a:t>Добрый день!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268760"/>
            <a:ext cx="2073236" cy="227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525034"/>
            <a:ext cx="2257425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120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27584" y="908720"/>
            <a:ext cx="7344816" cy="4886227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На закате мотылёк</a:t>
            </a:r>
          </a:p>
          <a:p>
            <a:pPr marL="0" indent="0">
              <a:buNone/>
            </a:pPr>
            <a:r>
              <a:rPr lang="ru-RU" sz="2800" dirty="0" smtClean="0"/>
              <a:t>Залетел на огонёк.</a:t>
            </a:r>
          </a:p>
          <a:p>
            <a:pPr marL="0" indent="0">
              <a:buNone/>
            </a:pPr>
            <a:r>
              <a:rPr lang="ru-RU" sz="2800" dirty="0" smtClean="0"/>
              <a:t>Мы, конечно, рады встрече,</a:t>
            </a:r>
          </a:p>
          <a:p>
            <a:pPr marL="0" indent="0">
              <a:buNone/>
            </a:pPr>
            <a:r>
              <a:rPr lang="ru-RU" sz="2800" dirty="0" smtClean="0"/>
              <a:t>Скажем гостю …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6000" b="1" i="1" dirty="0" smtClean="0">
                <a:solidFill>
                  <a:schemeClr val="tx2"/>
                </a:solidFill>
              </a:rPr>
              <a:t>Добрый вечер!</a:t>
            </a:r>
            <a:endParaRPr lang="ru-RU" sz="6000" b="1" i="1" dirty="0">
              <a:solidFill>
                <a:schemeClr val="tx2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62831">
            <a:off x="5652774" y="1755796"/>
            <a:ext cx="2398355" cy="165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162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618" y="1441423"/>
            <a:ext cx="1611635" cy="1891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71600" y="908719"/>
            <a:ext cx="7272808" cy="5305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/>
              <a:t>Встретив зайку ёж – сосед</a:t>
            </a:r>
          </a:p>
          <a:p>
            <a:pPr marL="0" indent="0">
              <a:buNone/>
            </a:pPr>
            <a:r>
              <a:rPr lang="ru-RU" sz="3600" dirty="0" smtClean="0"/>
              <a:t>Говорит ему: « ….»</a:t>
            </a:r>
          </a:p>
          <a:p>
            <a:pPr marL="0" indent="0" algn="ctr">
              <a:buNone/>
            </a:pPr>
            <a:r>
              <a:rPr lang="ru-RU" sz="6000" b="1" i="1" dirty="0" smtClean="0">
                <a:solidFill>
                  <a:schemeClr val="tx2"/>
                </a:solidFill>
              </a:rPr>
              <a:t>Привет!</a:t>
            </a:r>
          </a:p>
          <a:p>
            <a:pPr marL="0" indent="0" algn="ctr">
              <a:buNone/>
            </a:pPr>
            <a:r>
              <a:rPr lang="ru-RU" sz="3600" dirty="0" smtClean="0"/>
              <a:t>А его сосед ушастый</a:t>
            </a:r>
          </a:p>
          <a:p>
            <a:pPr marL="0" indent="0" algn="ctr">
              <a:buNone/>
            </a:pPr>
            <a:r>
              <a:rPr lang="ru-RU" sz="3600" dirty="0" smtClean="0"/>
              <a:t>Отвечает: «Ёжик,…»</a:t>
            </a:r>
          </a:p>
          <a:p>
            <a:pPr marL="0" indent="0" algn="r">
              <a:buNone/>
            </a:pPr>
            <a:r>
              <a:rPr lang="ru-RU" sz="6000" b="1" i="1" dirty="0">
                <a:solidFill>
                  <a:schemeClr val="tx2"/>
                </a:solidFill>
              </a:rPr>
              <a:t>з</a:t>
            </a:r>
            <a:r>
              <a:rPr lang="ru-RU" sz="6000" b="1" i="1" dirty="0" smtClean="0">
                <a:solidFill>
                  <a:schemeClr val="tx2"/>
                </a:solidFill>
              </a:rPr>
              <a:t>дравствуй !</a:t>
            </a:r>
            <a:endParaRPr lang="ru-RU" sz="6000" b="1" i="1" dirty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56992"/>
            <a:ext cx="1348908" cy="243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607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43607" y="836712"/>
            <a:ext cx="7181403" cy="5113238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К </a:t>
            </a:r>
            <a:r>
              <a:rPr lang="ru-RU" sz="2800" dirty="0" err="1" smtClean="0"/>
              <a:t>Осминожке</a:t>
            </a:r>
            <a:r>
              <a:rPr lang="ru-RU" sz="2800" dirty="0" smtClean="0"/>
              <a:t> Камбала</a:t>
            </a:r>
          </a:p>
          <a:p>
            <a:pPr marL="0" indent="0">
              <a:buNone/>
            </a:pPr>
            <a:r>
              <a:rPr lang="ru-RU" sz="2800" dirty="0" smtClean="0"/>
              <a:t>В понедельник заплыла,</a:t>
            </a:r>
          </a:p>
          <a:p>
            <a:pPr marL="0" indent="0">
              <a:buNone/>
            </a:pPr>
            <a:r>
              <a:rPr lang="ru-RU" sz="2800" dirty="0" smtClean="0"/>
              <a:t>А во вторник на прощанье</a:t>
            </a:r>
          </a:p>
          <a:p>
            <a:pPr marL="0" indent="0">
              <a:buNone/>
            </a:pPr>
            <a:r>
              <a:rPr lang="ru-RU" sz="2800" dirty="0" smtClean="0"/>
              <a:t>Ей сказала: « …»</a:t>
            </a:r>
            <a:endParaRPr lang="ru-RU" dirty="0" smtClean="0"/>
          </a:p>
          <a:p>
            <a:pPr marL="0" indent="0" algn="r">
              <a:buNone/>
            </a:pPr>
            <a:r>
              <a:rPr lang="ru-RU" sz="6000" b="1" i="1" dirty="0" smtClean="0">
                <a:solidFill>
                  <a:schemeClr val="tx2"/>
                </a:solidFill>
              </a:rPr>
              <a:t>До свидания</a:t>
            </a:r>
            <a:r>
              <a:rPr lang="ru-RU" sz="6000" dirty="0" smtClean="0">
                <a:solidFill>
                  <a:schemeClr val="tx2"/>
                </a:solidFill>
              </a:rPr>
              <a:t>!</a:t>
            </a:r>
            <a:endParaRPr lang="ru-RU" sz="6000" dirty="0">
              <a:solidFill>
                <a:schemeClr val="tx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91" y="4005064"/>
            <a:ext cx="2057343" cy="1941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836712"/>
            <a:ext cx="2428875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015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71600" y="908720"/>
            <a:ext cx="7416824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Неуклюжий песик Костик</a:t>
            </a:r>
          </a:p>
          <a:p>
            <a:pPr marL="0" indent="0">
              <a:buNone/>
            </a:pPr>
            <a:r>
              <a:rPr lang="ru-RU" sz="2800" dirty="0" smtClean="0"/>
              <a:t>Мышке наступил на хвостик.</a:t>
            </a:r>
          </a:p>
          <a:p>
            <a:pPr marL="0" indent="0">
              <a:buNone/>
            </a:pPr>
            <a:r>
              <a:rPr lang="ru-RU" sz="2800" dirty="0" smtClean="0"/>
              <a:t>Поругались бы они,</a:t>
            </a:r>
          </a:p>
          <a:p>
            <a:pPr marL="0" indent="0">
              <a:buNone/>
            </a:pPr>
            <a:r>
              <a:rPr lang="ru-RU" sz="2800" dirty="0" smtClean="0"/>
              <a:t>Но сказал он: «…»</a:t>
            </a:r>
          </a:p>
          <a:p>
            <a:pPr marL="0" indent="0" algn="ctr">
              <a:buNone/>
            </a:pPr>
            <a:endParaRPr lang="ru-RU" sz="6000" b="1" i="1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ru-RU" sz="6000" b="1" i="1" dirty="0" smtClean="0">
                <a:solidFill>
                  <a:schemeClr val="tx2"/>
                </a:solidFill>
              </a:rPr>
              <a:t>Извини!</a:t>
            </a:r>
            <a:endParaRPr lang="ru-RU" sz="6000" b="1" i="1" dirty="0">
              <a:solidFill>
                <a:schemeClr val="tx2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01008"/>
            <a:ext cx="1864221" cy="1864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132856"/>
            <a:ext cx="1719064" cy="1719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933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755576" y="836712"/>
            <a:ext cx="7488832" cy="53555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Трясогузка с бережка</a:t>
            </a:r>
          </a:p>
          <a:p>
            <a:pPr marL="0" indent="0">
              <a:buNone/>
            </a:pPr>
            <a:r>
              <a:rPr lang="ru-RU" sz="2800" dirty="0" smtClean="0"/>
              <a:t>Уронила червяка,</a:t>
            </a:r>
          </a:p>
          <a:p>
            <a:pPr marL="0" indent="0">
              <a:buNone/>
            </a:pPr>
            <a:r>
              <a:rPr lang="ru-RU" sz="2800" dirty="0" smtClean="0"/>
              <a:t>И за угощенье рыба</a:t>
            </a:r>
          </a:p>
          <a:p>
            <a:pPr marL="0" indent="0">
              <a:buNone/>
            </a:pPr>
            <a:r>
              <a:rPr lang="ru-RU" sz="2800" dirty="0" smtClean="0"/>
              <a:t>Ей </a:t>
            </a:r>
            <a:r>
              <a:rPr lang="ru-RU" sz="2800" dirty="0" err="1" smtClean="0"/>
              <a:t>пробулькала</a:t>
            </a:r>
            <a:r>
              <a:rPr lang="ru-RU" sz="2800" dirty="0" smtClean="0"/>
              <a:t>: « …»</a:t>
            </a:r>
          </a:p>
          <a:p>
            <a:pPr marL="0" indent="0">
              <a:buNone/>
            </a:pPr>
            <a:endParaRPr lang="ru-RU" sz="2800" dirty="0"/>
          </a:p>
          <a:p>
            <a:pPr marL="0" indent="0" algn="ctr">
              <a:buNone/>
            </a:pPr>
            <a:r>
              <a:rPr lang="ru-RU" sz="6000" b="1" i="1" dirty="0" smtClean="0">
                <a:solidFill>
                  <a:schemeClr val="tx2"/>
                </a:solidFill>
              </a:rPr>
              <a:t>Спасибо!</a:t>
            </a:r>
            <a:endParaRPr lang="ru-RU" sz="6000" b="1" i="1" dirty="0">
              <a:solidFill>
                <a:schemeClr val="tx2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958923"/>
            <a:ext cx="1847850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334838"/>
            <a:ext cx="2457450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4275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259632" y="980728"/>
            <a:ext cx="6688138" cy="4814888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/>
              <a:t>Чудно пел среди ветвей</a:t>
            </a:r>
          </a:p>
          <a:p>
            <a:pPr marL="0" indent="0">
              <a:buNone/>
            </a:pPr>
            <a:r>
              <a:rPr lang="ru-RU" sz="2800" dirty="0" smtClean="0"/>
              <a:t>Голосистый </a:t>
            </a:r>
            <a:r>
              <a:rPr lang="ru-RU" sz="2800" dirty="0"/>
              <a:t>соловей,</a:t>
            </a:r>
          </a:p>
          <a:p>
            <a:pPr marL="0" indent="0">
              <a:buNone/>
            </a:pPr>
            <a:r>
              <a:rPr lang="ru-RU" sz="2800" dirty="0"/>
              <a:t>И ему на всю дубраву</a:t>
            </a:r>
          </a:p>
          <a:p>
            <a:pPr marL="0" indent="0">
              <a:buNone/>
            </a:pPr>
            <a:r>
              <a:rPr lang="ru-RU" sz="2800" dirty="0"/>
              <a:t>Воробьи кричали: «…»</a:t>
            </a:r>
          </a:p>
          <a:p>
            <a:pPr marL="0" indent="0" algn="ctr">
              <a:buNone/>
            </a:pPr>
            <a:r>
              <a:rPr lang="ru-RU" sz="6000" b="1" i="1" dirty="0" smtClean="0">
                <a:solidFill>
                  <a:schemeClr val="tx2"/>
                </a:solidFill>
              </a:rPr>
              <a:t>Браво!</a:t>
            </a:r>
            <a:endParaRPr lang="ru-RU" sz="6000" b="1" i="1" dirty="0">
              <a:solidFill>
                <a:schemeClr val="tx2"/>
              </a:solidFill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08720"/>
            <a:ext cx="2887789" cy="2018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171629"/>
            <a:ext cx="142875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05064"/>
            <a:ext cx="142875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32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755577" y="908720"/>
            <a:ext cx="7056784" cy="5184576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sz="2800" dirty="0"/>
              <a:t>Толстая корова </a:t>
            </a:r>
            <a:r>
              <a:rPr lang="ru-RU" sz="2800" dirty="0" err="1"/>
              <a:t>Лула</a:t>
            </a:r>
            <a:endParaRPr lang="ru-RU" sz="2800" dirty="0"/>
          </a:p>
          <a:p>
            <a:pPr marL="0" indent="0" algn="r">
              <a:buNone/>
            </a:pPr>
            <a:r>
              <a:rPr lang="ru-RU" sz="2800" dirty="0"/>
              <a:t>Ела сено и чихнула.</a:t>
            </a:r>
          </a:p>
          <a:p>
            <a:pPr marL="0" indent="0" algn="r">
              <a:buNone/>
            </a:pPr>
            <a:r>
              <a:rPr lang="ru-RU" sz="2800" dirty="0"/>
              <a:t>Чтобы не чихала снова,</a:t>
            </a:r>
          </a:p>
          <a:p>
            <a:pPr marL="0" indent="0" algn="r">
              <a:buNone/>
            </a:pPr>
            <a:r>
              <a:rPr lang="ru-RU" sz="2800" dirty="0"/>
              <a:t>Мы ей скажем: «…»</a:t>
            </a:r>
          </a:p>
          <a:p>
            <a:pPr marL="0" indent="0" algn="ctr">
              <a:buNone/>
            </a:pPr>
            <a:endParaRPr lang="ru-RU" sz="6000" b="1" i="1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ru-RU" sz="6000" b="1" i="1" dirty="0" smtClean="0">
                <a:solidFill>
                  <a:schemeClr val="tx2"/>
                </a:solidFill>
              </a:rPr>
              <a:t>Будь </a:t>
            </a:r>
            <a:r>
              <a:rPr lang="ru-RU" sz="6000" b="1" i="1" dirty="0">
                <a:solidFill>
                  <a:schemeClr val="tx2"/>
                </a:solidFill>
              </a:rPr>
              <a:t>здорова</a:t>
            </a:r>
            <a:r>
              <a:rPr lang="ru-RU" sz="6000" b="1" i="1" dirty="0" smtClean="0">
                <a:solidFill>
                  <a:schemeClr val="tx2"/>
                </a:solidFill>
              </a:rPr>
              <a:t>!</a:t>
            </a:r>
            <a:endParaRPr lang="ru-RU" sz="6000" b="1" i="1" dirty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80728"/>
            <a:ext cx="2057400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628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27584" y="764704"/>
            <a:ext cx="7272808" cy="5112568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Говорит лиса Матрона</a:t>
            </a:r>
          </a:p>
          <a:p>
            <a:pPr marL="0" indent="0">
              <a:buNone/>
            </a:pPr>
            <a:r>
              <a:rPr lang="ru-RU" sz="2800" dirty="0" smtClean="0"/>
              <a:t>«Отдавай мне сыр, ворона!</a:t>
            </a:r>
          </a:p>
          <a:p>
            <a:pPr marL="0" indent="0">
              <a:buNone/>
            </a:pPr>
            <a:r>
              <a:rPr lang="ru-RU" sz="2800" dirty="0" smtClean="0"/>
              <a:t>Сыр большой, а ты мала!</a:t>
            </a:r>
          </a:p>
          <a:p>
            <a:pPr marL="0" indent="0">
              <a:buNone/>
            </a:pPr>
            <a:r>
              <a:rPr lang="ru-RU" sz="2800" dirty="0" smtClean="0"/>
              <a:t>Всем скажу, что не дала!»</a:t>
            </a:r>
          </a:p>
          <a:p>
            <a:pPr marL="0" indent="0">
              <a:buNone/>
            </a:pPr>
            <a:r>
              <a:rPr lang="ru-RU" sz="2800" dirty="0" smtClean="0"/>
              <a:t>Ты, лиса, не жалуйся,</a:t>
            </a:r>
          </a:p>
          <a:p>
            <a:pPr marL="0" indent="0">
              <a:buNone/>
            </a:pPr>
            <a:r>
              <a:rPr lang="ru-RU" sz="2800" smtClean="0"/>
              <a:t>А скажи: « …»</a:t>
            </a:r>
            <a:endParaRPr lang="ru-RU" sz="2800" dirty="0" smtClean="0"/>
          </a:p>
          <a:p>
            <a:pPr marL="0" indent="0" algn="ctr">
              <a:buNone/>
            </a:pPr>
            <a:r>
              <a:rPr lang="ru-RU" sz="6000" b="1" i="1" dirty="0" smtClean="0">
                <a:solidFill>
                  <a:schemeClr val="tx2"/>
                </a:solidFill>
              </a:rPr>
              <a:t>Пожалуйста!</a:t>
            </a:r>
            <a:endParaRPr lang="ru-RU" sz="6000" b="1" i="1" dirty="0">
              <a:solidFill>
                <a:schemeClr val="tx2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874796"/>
            <a:ext cx="2709301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4928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15616" y="836712"/>
            <a:ext cx="6912768" cy="540060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/>
              <a:t>Бегемот и Слон, поверь,</a:t>
            </a:r>
          </a:p>
          <a:p>
            <a:pPr marL="0" indent="0">
              <a:buNone/>
            </a:pPr>
            <a:r>
              <a:rPr lang="ru-RU" sz="2800" dirty="0"/>
              <a:t>Не пролезут вместе в дверь.</a:t>
            </a:r>
          </a:p>
          <a:p>
            <a:pPr marL="0" indent="0">
              <a:buNone/>
            </a:pPr>
            <a:r>
              <a:rPr lang="ru-RU" sz="2800" dirty="0"/>
              <a:t>Тот, кто вежливей, сейчас</a:t>
            </a:r>
          </a:p>
          <a:p>
            <a:pPr marL="0" indent="0">
              <a:buNone/>
            </a:pPr>
            <a:r>
              <a:rPr lang="ru-RU" sz="2800" dirty="0"/>
              <a:t>Скажет: «Только…»</a:t>
            </a:r>
          </a:p>
          <a:p>
            <a:pPr marL="0" indent="0" algn="ctr">
              <a:buNone/>
            </a:pPr>
            <a:r>
              <a:rPr lang="ru-RU" sz="6000" b="1" i="1" dirty="0" smtClean="0">
                <a:solidFill>
                  <a:schemeClr val="tx2"/>
                </a:solidFill>
              </a:rPr>
              <a:t>после </a:t>
            </a:r>
            <a:r>
              <a:rPr lang="ru-RU" sz="6000" b="1" i="1" dirty="0">
                <a:solidFill>
                  <a:schemeClr val="tx2"/>
                </a:solidFill>
              </a:rPr>
              <a:t>вас</a:t>
            </a:r>
            <a:r>
              <a:rPr lang="ru-RU" sz="6000" b="1" i="1" dirty="0" smtClean="0">
                <a:solidFill>
                  <a:schemeClr val="tx2"/>
                </a:solidFill>
              </a:rPr>
              <a:t>!</a:t>
            </a:r>
            <a:endParaRPr lang="ru-RU" sz="6000" b="1" i="1" dirty="0">
              <a:solidFill>
                <a:schemeClr val="tx2"/>
              </a:solidFill>
            </a:endParaRP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933056"/>
            <a:ext cx="1599363" cy="2078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390" y="4062784"/>
            <a:ext cx="1362422" cy="1818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5412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239</TotalTime>
  <Words>324</Words>
  <Application>Microsoft Office PowerPoint</Application>
  <PresentationFormat>Экран (4:3)</PresentationFormat>
  <Paragraphs>88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Кнопка</vt:lpstr>
      <vt:lpstr>«Вежливые слова» (загадки для детей) Олеся Емельянова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created xsi:type="dcterms:W3CDTF">2012-03-28T16:48:49Z</dcterms:created>
  <dcterms:modified xsi:type="dcterms:W3CDTF">2012-03-29T18:17:50Z</dcterms:modified>
</cp:coreProperties>
</file>