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59" r:id="rId5"/>
    <p:sldId id="262" r:id="rId6"/>
    <p:sldId id="260" r:id="rId7"/>
    <p:sldId id="261" r:id="rId8"/>
    <p:sldId id="264"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60" d="100"/>
          <a:sy n="60" d="100"/>
        </p:scale>
        <p:origin x="492"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3/27/2020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3/27/2020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3/27/2020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7" name="Date Placeholder 6"/>
          <p:cNvSpPr>
            <a:spLocks noGrp="1"/>
          </p:cNvSpPr>
          <p:nvPr>
            <p:ph type="dt" sz="half" idx="10"/>
          </p:nvPr>
        </p:nvSpPr>
        <p:spPr/>
        <p:txBody>
          <a:bodyPr/>
          <a:lstStyle/>
          <a:p>
            <a:fld id="{1160EA64-D806-43AC-9DF2-F8C432F32B4C}" type="datetimeFigureOut">
              <a:rPr lang="en-US" dirty="0"/>
              <a:t>3/27/2020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3/27/2020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583436" y="3143250"/>
            <a:ext cx="4270248" cy="259677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4F7D4976-E339-4826-83B7-FBD03F55ECF8}" type="datetimeFigureOut">
              <a:rPr lang="en-US" dirty="0"/>
              <a:t>3/27/2020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3/27/2020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3/27/2020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9" name="Date Placeholder 8"/>
          <p:cNvSpPr>
            <a:spLocks noGrp="1"/>
          </p:cNvSpPr>
          <p:nvPr>
            <p:ph type="dt" sz="half" idx="10"/>
          </p:nvPr>
        </p:nvSpPr>
        <p:spPr/>
        <p:txBody>
          <a:bodyPr/>
          <a:lstStyle/>
          <a:p>
            <a:fld id="{D1BE4249-C0D0-4B06-8692-E8BB871AF643}" type="datetimeFigureOut">
              <a:rPr lang="en-US" dirty="0"/>
              <a:t>3/27/2020</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3/27/2020</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3/27/2020</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dirty="0"/>
              <a:t>In Harmony with Others</a:t>
            </a:r>
            <a:endParaRPr lang="ru-RU" dirty="0"/>
          </a:p>
        </p:txBody>
      </p:sp>
    </p:spTree>
    <p:extLst>
      <p:ext uri="{BB962C8B-B14F-4D97-AF65-F5344CB8AC3E}">
        <p14:creationId xmlns:p14="http://schemas.microsoft.com/office/powerpoint/2010/main" val="527488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a:t>
            </a:r>
            <a:r>
              <a:rPr lang="en-US" dirty="0" smtClean="0"/>
              <a:t>The </a:t>
            </a:r>
            <a:r>
              <a:rPr lang="en-US" dirty="0"/>
              <a:t>Golden rule of </a:t>
            </a:r>
            <a:r>
              <a:rPr lang="en-US" dirty="0" smtClean="0"/>
              <a:t>morality</a:t>
            </a:r>
            <a:r>
              <a:rPr lang="ru-RU" dirty="0" smtClean="0"/>
              <a:t>»</a:t>
            </a:r>
            <a:r>
              <a:rPr lang="en-US" dirty="0" smtClean="0"/>
              <a:t> </a:t>
            </a:r>
            <a:r>
              <a:rPr lang="en-US" dirty="0"/>
              <a:t>says: </a:t>
            </a:r>
            <a:r>
              <a:rPr lang="ru-RU" dirty="0" smtClean="0"/>
              <a:t>«</a:t>
            </a:r>
            <a:r>
              <a:rPr lang="en-US" dirty="0" smtClean="0"/>
              <a:t>Treat </a:t>
            </a:r>
            <a:r>
              <a:rPr lang="en-US" dirty="0"/>
              <a:t>people the way you want to be treated»</a:t>
            </a:r>
            <a:endParaRPr lang="ru-RU" dirty="0"/>
          </a:p>
        </p:txBody>
      </p:sp>
      <p:sp>
        <p:nvSpPr>
          <p:cNvPr id="3" name="Объект 2"/>
          <p:cNvSpPr>
            <a:spLocks noGrp="1"/>
          </p:cNvSpPr>
          <p:nvPr>
            <p:ph idx="1"/>
          </p:nvPr>
        </p:nvSpPr>
        <p:spPr/>
        <p:txBody>
          <a:bodyPr/>
          <a:lstStyle/>
          <a:p>
            <a:r>
              <a:rPr lang="en-US" sz="2000" dirty="0"/>
              <a:t>Throughout our lives, we need to maintain relationships with family, colleagues at work, friends, children, neighbors, and so on</a:t>
            </a:r>
            <a:r>
              <a:rPr lang="en-US" sz="2000" dirty="0" smtClean="0"/>
              <a:t>.</a:t>
            </a:r>
            <a:r>
              <a:rPr lang="ru-RU" sz="2000" dirty="0" smtClean="0"/>
              <a:t> </a:t>
            </a:r>
            <a:r>
              <a:rPr lang="en-US" sz="2000" dirty="0"/>
              <a:t>And so that this relationship does not bring us discomfort and stress, we need to learn to live in harmony with other </a:t>
            </a:r>
            <a:r>
              <a:rPr lang="en-US" sz="2000" dirty="0" smtClean="0"/>
              <a:t>people</a:t>
            </a:r>
            <a:r>
              <a:rPr lang="ru-RU" sz="2000" dirty="0" smtClean="0"/>
              <a:t>. </a:t>
            </a:r>
            <a:r>
              <a:rPr lang="en-US" sz="2000" dirty="0"/>
              <a:t>Only by building a harmonious relationship with others, you can achieve </a:t>
            </a:r>
            <a:r>
              <a:rPr lang="en-US" sz="2000" dirty="0" smtClean="0"/>
              <a:t>happiness</a:t>
            </a:r>
            <a:r>
              <a:rPr lang="ru-RU" sz="2000" dirty="0" smtClean="0"/>
              <a:t>.</a:t>
            </a:r>
          </a:p>
          <a:p>
            <a:endParaRPr lang="ru-RU" dirty="0"/>
          </a:p>
        </p:txBody>
      </p:sp>
      <p:pic>
        <p:nvPicPr>
          <p:cNvPr id="1026" name="Picture 2" descr="https://im0-tub-ru.yandex.net/i?id=2c0a4981f5b3fecb1e974e093be4cca3-l&amp;n=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91500" y="4189035"/>
            <a:ext cx="3825874" cy="25505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131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For harmony with others need:</a:t>
            </a:r>
            <a:endParaRPr lang="ru-RU" dirty="0"/>
          </a:p>
        </p:txBody>
      </p:sp>
      <p:sp>
        <p:nvSpPr>
          <p:cNvPr id="3" name="Объект 2"/>
          <p:cNvSpPr>
            <a:spLocks noGrp="1"/>
          </p:cNvSpPr>
          <p:nvPr>
            <p:ph idx="1"/>
          </p:nvPr>
        </p:nvSpPr>
        <p:spPr/>
        <p:txBody>
          <a:bodyPr/>
          <a:lstStyle/>
          <a:p>
            <a:r>
              <a:rPr lang="en-US" dirty="0"/>
              <a:t>- accept people as they are (</a:t>
            </a:r>
            <a:r>
              <a:rPr lang="en-US" dirty="0" smtClean="0"/>
              <a:t>don`t </a:t>
            </a:r>
            <a:r>
              <a:rPr lang="en-US" dirty="0"/>
              <a:t>try to change them or change their thoughts</a:t>
            </a:r>
            <a:r>
              <a:rPr lang="en-US" dirty="0" smtClean="0"/>
              <a:t>);</a:t>
            </a:r>
            <a:endParaRPr lang="ru-RU" dirty="0" smtClean="0"/>
          </a:p>
          <a:p>
            <a:r>
              <a:rPr lang="en-US" dirty="0" smtClean="0"/>
              <a:t>- </a:t>
            </a:r>
            <a:r>
              <a:rPr lang="en-US" dirty="0"/>
              <a:t>don't hold grudges on other people, to they not did</a:t>
            </a:r>
            <a:r>
              <a:rPr lang="en-US" dirty="0" smtClean="0"/>
              <a:t>;</a:t>
            </a:r>
            <a:endParaRPr lang="ru-RU" dirty="0" smtClean="0"/>
          </a:p>
          <a:p>
            <a:r>
              <a:rPr lang="en-US" dirty="0" smtClean="0"/>
              <a:t>- </a:t>
            </a:r>
            <a:r>
              <a:rPr lang="en-US" dirty="0"/>
              <a:t>create your social circle, which will be as much more common views on life</a:t>
            </a:r>
            <a:r>
              <a:rPr lang="en-US" dirty="0" smtClean="0"/>
              <a:t>;</a:t>
            </a:r>
            <a:endParaRPr lang="ru-RU" dirty="0" smtClean="0"/>
          </a:p>
          <a:p>
            <a:r>
              <a:rPr lang="en-US" dirty="0" smtClean="0"/>
              <a:t>- </a:t>
            </a:r>
            <a:r>
              <a:rPr lang="en-US" dirty="0"/>
              <a:t>avoid people who are able to undermine self-confidence, who have a high degree of conflict, prone to quarrels</a:t>
            </a:r>
            <a:r>
              <a:rPr lang="en-US" dirty="0" smtClean="0"/>
              <a:t>;</a:t>
            </a:r>
            <a:endParaRPr lang="ru-RU" dirty="0" smtClean="0"/>
          </a:p>
          <a:p>
            <a:r>
              <a:rPr lang="en-US" dirty="0" smtClean="0"/>
              <a:t>- </a:t>
            </a:r>
            <a:r>
              <a:rPr lang="en-US" dirty="0"/>
              <a:t>to be able to rejoice together and for other people</a:t>
            </a:r>
            <a:r>
              <a:rPr lang="en-US" dirty="0" smtClean="0"/>
              <a:t>;</a:t>
            </a:r>
            <a:endParaRPr lang="ru-RU" dirty="0" smtClean="0"/>
          </a:p>
          <a:p>
            <a:r>
              <a:rPr lang="en-US" dirty="0" smtClean="0"/>
              <a:t>- </a:t>
            </a:r>
            <a:r>
              <a:rPr lang="en-US" dirty="0"/>
              <a:t>to be sincere and be able to talk to other people, to maintain a conversation.</a:t>
            </a:r>
            <a:endParaRPr lang="ru-RU" dirty="0"/>
          </a:p>
        </p:txBody>
      </p:sp>
    </p:spTree>
    <p:extLst>
      <p:ext uri="{BB962C8B-B14F-4D97-AF65-F5344CB8AC3E}">
        <p14:creationId xmlns:p14="http://schemas.microsoft.com/office/powerpoint/2010/main" val="29339446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Harmony is…</a:t>
            </a:r>
            <a:endParaRPr lang="ru-RU" dirty="0"/>
          </a:p>
        </p:txBody>
      </p:sp>
      <p:sp>
        <p:nvSpPr>
          <p:cNvPr id="3" name="Объект 2"/>
          <p:cNvSpPr>
            <a:spLocks noGrp="1"/>
          </p:cNvSpPr>
          <p:nvPr>
            <p:ph idx="1"/>
          </p:nvPr>
        </p:nvSpPr>
        <p:spPr/>
        <p:txBody>
          <a:bodyPr/>
          <a:lstStyle/>
          <a:p>
            <a:r>
              <a:rPr lang="en-US" dirty="0"/>
              <a:t>Harmony is to love everything that surrounds you. And not hate everything that happens. Therefore, it is so important to love everything in life and refers philosophically to many things. It's important to learn to love.</a:t>
            </a:r>
            <a:endParaRPr lang="ru-RU" dirty="0"/>
          </a:p>
        </p:txBody>
      </p:sp>
      <p:pic>
        <p:nvPicPr>
          <p:cNvPr id="2054" name="Picture 6" descr="http://kto-chto-gde.ru/wp-content/uploads/2017/02/vsemirnyj-den-garmonii-1-900x54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8399" y="3640454"/>
            <a:ext cx="4981575" cy="2988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53435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we share this planet with others</a:t>
            </a:r>
            <a:endParaRPr lang="ru-RU" dirty="0"/>
          </a:p>
        </p:txBody>
      </p:sp>
      <p:sp>
        <p:nvSpPr>
          <p:cNvPr id="3" name="Объект 2"/>
          <p:cNvSpPr>
            <a:spLocks noGrp="1"/>
          </p:cNvSpPr>
          <p:nvPr>
            <p:ph idx="1"/>
          </p:nvPr>
        </p:nvSpPr>
        <p:spPr/>
        <p:txBody>
          <a:bodyPr/>
          <a:lstStyle/>
          <a:p>
            <a:r>
              <a:rPr lang="en-US" dirty="0"/>
              <a:t>We are able to obtain a lot more in working together than feuding. Native Americans have the </a:t>
            </a:r>
            <a:r>
              <a:rPr lang="en-US" dirty="0" smtClean="0"/>
              <a:t>expression, </a:t>
            </a:r>
            <a:r>
              <a:rPr lang="ru-RU" dirty="0" smtClean="0"/>
              <a:t>«</a:t>
            </a:r>
            <a:r>
              <a:rPr lang="en-US" dirty="0" smtClean="0"/>
              <a:t>no </a:t>
            </a:r>
            <a:r>
              <a:rPr lang="en-US" dirty="0"/>
              <a:t>tree has branches so stupid as to fight each other</a:t>
            </a:r>
            <a:r>
              <a:rPr lang="en-US" dirty="0" smtClean="0"/>
              <a:t>.</a:t>
            </a:r>
            <a:r>
              <a:rPr lang="ru-RU" dirty="0" smtClean="0"/>
              <a:t>»</a:t>
            </a:r>
            <a:r>
              <a:rPr lang="en-US" dirty="0" smtClean="0"/>
              <a:t> </a:t>
            </a:r>
            <a:r>
              <a:rPr lang="en-US" dirty="0"/>
              <a:t>Humanity faces many difficulties that require our unity. Love is the greatest catalyst for harmony, and it is always rewarded. If there is a lack of love, the ability to give it to each other makes us stronger.</a:t>
            </a:r>
            <a:endParaRPr lang="ru-RU" dirty="0"/>
          </a:p>
        </p:txBody>
      </p:sp>
    </p:spTree>
    <p:extLst>
      <p:ext uri="{BB962C8B-B14F-4D97-AF65-F5344CB8AC3E}">
        <p14:creationId xmlns:p14="http://schemas.microsoft.com/office/powerpoint/2010/main" val="1780694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harmony with yourself the way to harmony with others</a:t>
            </a:r>
            <a:endParaRPr lang="ru-RU" dirty="0"/>
          </a:p>
        </p:txBody>
      </p:sp>
      <p:sp>
        <p:nvSpPr>
          <p:cNvPr id="3" name="Объект 2"/>
          <p:cNvSpPr>
            <a:spLocks noGrp="1"/>
          </p:cNvSpPr>
          <p:nvPr>
            <p:ph idx="1"/>
          </p:nvPr>
        </p:nvSpPr>
        <p:spPr/>
        <p:txBody>
          <a:bodyPr/>
          <a:lstStyle/>
          <a:p>
            <a:pPr algn="r"/>
            <a:r>
              <a:rPr lang="ru-RU" dirty="0" smtClean="0"/>
              <a:t>«</a:t>
            </a:r>
            <a:r>
              <a:rPr lang="en-US" dirty="0" smtClean="0"/>
              <a:t>Being </a:t>
            </a:r>
            <a:r>
              <a:rPr lang="en-US" dirty="0"/>
              <a:t>a good person means being in harmony with </a:t>
            </a:r>
            <a:r>
              <a:rPr lang="en-US" dirty="0" smtClean="0"/>
              <a:t>yourself.</a:t>
            </a:r>
            <a:r>
              <a:rPr lang="ru-RU" dirty="0" smtClean="0"/>
              <a:t>»                                                        </a:t>
            </a:r>
            <a:r>
              <a:rPr lang="en-US" dirty="0" smtClean="0"/>
              <a:t>Oscar Wilde</a:t>
            </a:r>
            <a:endParaRPr lang="ru-RU" dirty="0"/>
          </a:p>
          <a:p>
            <a:r>
              <a:rPr lang="en-US" dirty="0"/>
              <a:t>Harmony begins within us. </a:t>
            </a:r>
            <a:r>
              <a:rPr lang="ru-RU" dirty="0" smtClean="0"/>
              <a:t> </a:t>
            </a:r>
            <a:r>
              <a:rPr lang="en-US" dirty="0" smtClean="0"/>
              <a:t>And don`t </a:t>
            </a:r>
            <a:r>
              <a:rPr lang="en-US" dirty="0"/>
              <a:t>try to look outside what is inside, in your soul and heart. Often we seek harmony from the outside in order to distract ourselves from reality. But the truth is that harmony can only be found within yourself. Harmony is the inner peace, peace and joy that begins with us.</a:t>
            </a:r>
            <a:endParaRPr lang="ru-RU" dirty="0"/>
          </a:p>
        </p:txBody>
      </p:sp>
      <p:pic>
        <p:nvPicPr>
          <p:cNvPr id="3074" name="Picture 2" descr="https://im0-tub-ru.yandex.net/i?id=4cfbd5178138c08900554d0c37de41d9-l&amp;n=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9600" y="4578622"/>
            <a:ext cx="3192462" cy="21142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0309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Being in harmony is important</a:t>
            </a:r>
            <a:endParaRPr lang="ru-RU" dirty="0"/>
          </a:p>
        </p:txBody>
      </p:sp>
      <p:sp>
        <p:nvSpPr>
          <p:cNvPr id="3" name="Объект 2"/>
          <p:cNvSpPr>
            <a:spLocks noGrp="1"/>
          </p:cNvSpPr>
          <p:nvPr>
            <p:ph idx="1"/>
          </p:nvPr>
        </p:nvSpPr>
        <p:spPr/>
        <p:txBody>
          <a:bodyPr/>
          <a:lstStyle/>
          <a:p>
            <a:r>
              <a:rPr lang="en-US" dirty="0"/>
              <a:t>A person in harmony with himself always knows what he wants. Such a person can make any choice without any problems. A person without harmony always stumbles, rushes from one side to another, his thoughts are constantly changing, and plans are different every day.</a:t>
            </a:r>
            <a:endParaRPr lang="ru-RU" dirty="0"/>
          </a:p>
        </p:txBody>
      </p:sp>
    </p:spTree>
    <p:extLst>
      <p:ext uri="{BB962C8B-B14F-4D97-AF65-F5344CB8AC3E}">
        <p14:creationId xmlns:p14="http://schemas.microsoft.com/office/powerpoint/2010/main" val="1456871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Man is a social creature</a:t>
            </a:r>
            <a:endParaRPr lang="ru-RU" dirty="0"/>
          </a:p>
        </p:txBody>
      </p:sp>
      <p:sp>
        <p:nvSpPr>
          <p:cNvPr id="3" name="Объект 2"/>
          <p:cNvSpPr>
            <a:spLocks noGrp="1"/>
          </p:cNvSpPr>
          <p:nvPr>
            <p:ph idx="1"/>
          </p:nvPr>
        </p:nvSpPr>
        <p:spPr/>
        <p:txBody>
          <a:bodyPr/>
          <a:lstStyle/>
          <a:p>
            <a:r>
              <a:rPr lang="en-US" dirty="0"/>
              <a:t>Man is a social being, so without good relationships with people, he can not be fully happy. He always needs communication and attention from people. Only then, he won't feel lonely. In this case, the establishment of favorable contact with others is an important part of the life of any person</a:t>
            </a:r>
            <a:r>
              <a:rPr lang="en-US" dirty="0" smtClean="0"/>
              <a:t>.</a:t>
            </a:r>
            <a:r>
              <a:rPr lang="ru-RU" dirty="0" smtClean="0"/>
              <a:t> </a:t>
            </a:r>
          </a:p>
          <a:p>
            <a:r>
              <a:rPr lang="en-US" dirty="0" smtClean="0"/>
              <a:t>Personal </a:t>
            </a:r>
            <a:r>
              <a:rPr lang="en-US" dirty="0"/>
              <a:t>happiness you can achieve if you are in good relations with other people. Thus you will get a limitless opportunity to enjoy life and become absolutely happy!</a:t>
            </a:r>
            <a:endParaRPr lang="ru-RU" dirty="0"/>
          </a:p>
        </p:txBody>
      </p:sp>
    </p:spTree>
    <p:extLst>
      <p:ext uri="{BB962C8B-B14F-4D97-AF65-F5344CB8AC3E}">
        <p14:creationId xmlns:p14="http://schemas.microsoft.com/office/powerpoint/2010/main" val="7542925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thank you for your attention </a:t>
            </a:r>
            <a:endParaRPr lang="ru-RU" dirty="0"/>
          </a:p>
        </p:txBody>
      </p:sp>
      <p:sp>
        <p:nvSpPr>
          <p:cNvPr id="3" name="Объект 2"/>
          <p:cNvSpPr>
            <a:spLocks noGrp="1"/>
          </p:cNvSpPr>
          <p:nvPr>
            <p:ph idx="1"/>
          </p:nvPr>
        </p:nvSpPr>
        <p:spPr/>
        <p:txBody>
          <a:bodyPr>
            <a:normAutofit/>
          </a:bodyPr>
          <a:lstStyle/>
          <a:p>
            <a:pPr algn="r"/>
            <a:r>
              <a:rPr lang="en-US" sz="2400" dirty="0"/>
              <a:t>Be in harmony with others, be in harmony with yourself and everything will be fine.</a:t>
            </a:r>
            <a:endParaRPr lang="ru-RU" sz="2400" dirty="0"/>
          </a:p>
        </p:txBody>
      </p:sp>
    </p:spTree>
    <p:extLst>
      <p:ext uri="{BB962C8B-B14F-4D97-AF65-F5344CB8AC3E}">
        <p14:creationId xmlns:p14="http://schemas.microsoft.com/office/powerpoint/2010/main" val="3847107035"/>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TM10001115[[fn=Посылка]]</Template>
  <TotalTime>33</TotalTime>
  <Words>579</Words>
  <Application>Microsoft Office PowerPoint</Application>
  <PresentationFormat>Широкоэкранный</PresentationFormat>
  <Paragraphs>24</Paragraphs>
  <Slides>9</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9</vt:i4>
      </vt:variant>
    </vt:vector>
  </HeadingPairs>
  <TitlesOfParts>
    <vt:vector size="13" baseType="lpstr">
      <vt:lpstr>Arial</vt:lpstr>
      <vt:lpstr>Corbel</vt:lpstr>
      <vt:lpstr>Gill Sans MT</vt:lpstr>
      <vt:lpstr>Parcel</vt:lpstr>
      <vt:lpstr>In Harmony with Others</vt:lpstr>
      <vt:lpstr>«The Golden rule of morality» says: «Treat people the way you want to be treated»</vt:lpstr>
      <vt:lpstr>For harmony with others need:</vt:lpstr>
      <vt:lpstr>Harmony is…</vt:lpstr>
      <vt:lpstr>we share this planet with others</vt:lpstr>
      <vt:lpstr>harmony with yourself the way to harmony with others</vt:lpstr>
      <vt:lpstr>Being in harmony is important</vt:lpstr>
      <vt:lpstr>Man is a social creature</vt:lpstr>
      <vt:lpstr>thank you for your attention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Harmony with Others</dc:title>
  <dc:creator>роман</dc:creator>
  <cp:lastModifiedBy>Ismailov musa</cp:lastModifiedBy>
  <cp:revision>5</cp:revision>
  <dcterms:created xsi:type="dcterms:W3CDTF">2018-12-24T14:52:11Z</dcterms:created>
  <dcterms:modified xsi:type="dcterms:W3CDTF">2020-03-27T07:19:46Z</dcterms:modified>
</cp:coreProperties>
</file>