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56" r:id="rId2"/>
    <p:sldId id="273" r:id="rId3"/>
    <p:sldId id="274" r:id="rId4"/>
    <p:sldId id="267" r:id="rId5"/>
    <p:sldId id="275" r:id="rId6"/>
    <p:sldId id="259" r:id="rId7"/>
    <p:sldId id="268" r:id="rId8"/>
    <p:sldId id="266" r:id="rId9"/>
    <p:sldId id="265" r:id="rId10"/>
    <p:sldId id="276" r:id="rId11"/>
    <p:sldId id="277" r:id="rId12"/>
    <p:sldId id="278" r:id="rId13"/>
    <p:sldId id="264" r:id="rId14"/>
    <p:sldId id="263" r:id="rId15"/>
    <p:sldId id="262" r:id="rId16"/>
    <p:sldId id="261" r:id="rId17"/>
    <p:sldId id="260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096CD4-16E2-4B97-AB6D-0163D3BAC4E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522515-915E-4ECD-B22D-70FDC14EF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098B99-3B77-4195-A84E-08576D33959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6812D-689A-4F22-AFCF-69AD8155289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3FEA-1E4C-4863-97EB-E06E1867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973A-2FEB-4E7D-8AD1-AE0CD697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F81C-3F87-47C8-BD14-9E716A47B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3369-08B1-4D3C-AEBB-D975C8600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FC12-37F6-44DC-829C-2379EE24D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3BD2-5DC0-498B-8D86-0384BE44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8254-6590-4A1F-B896-905A851A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589F-54C2-4546-9E3C-9C0C2299F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A40-975F-4204-AEAC-4C576BF9B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6F1C-D0DF-48C0-85F6-B84BA3DE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D8B1-398F-46E0-B7C6-0D7EA5B2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22BC109-FBCB-4DB9-BB5A-0ABABC05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justmedia.ru/data/ruchk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yaplakal.com/uploads/post-4-117941038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verdlovesk.net/view/0/0/9231_1217094757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friends.kz/uploads/posts/2009-01/1233230840_deformed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sapoga.ru/uploads/posts/2009-02/1233530712_weird-deformed-animals-05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.foto.radikal.ru/0611/6f4a86a9b953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ontent.foto.my.mail.ru/list/volchara1978/_blogs/i-239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1281905422_rodiac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068638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049" y="1052736"/>
            <a:ext cx="79963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Биологическое влияние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радиоактивных излучений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25 из 53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76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Картинка 39 из 5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99720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Картинка 93 из 53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3429000"/>
            <a:ext cx="43799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Картинка 66 из 5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4813"/>
            <a:ext cx="40925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Картинка 97 из 53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789363"/>
            <a:ext cx="44386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ртинка 185 из 533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163" y="115888"/>
            <a:ext cx="302418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Картинка 249 из 43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Является ли компьютер источником радиации? </a:t>
            </a:r>
          </a:p>
        </p:txBody>
      </p:sp>
      <p:pic>
        <p:nvPicPr>
          <p:cNvPr id="15363" name="Picture 5" descr="dozimet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76475"/>
            <a:ext cx="59753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0386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   Этот вопрос, в век распространения компьютерной техники, волнует многих. Единственной частью компьютера, которая теоретически может быть радиоактивной является монитор, да и то, только электролучевой.  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0"/>
            <a:ext cx="45720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   Современные дисплеи, жидкокристаллические и плазменные, радиоактивными свойствами не обладают. </a:t>
            </a:r>
          </a:p>
        </p:txBody>
      </p:sp>
      <p:pic>
        <p:nvPicPr>
          <p:cNvPr id="16388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65613"/>
            <a:ext cx="35639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08275"/>
            <a:ext cx="27622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Может ли человек стать источником радиации?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   Радиация, воздействуя на организм, не образует в нем радиоактивных веществ, т.е. человек не превращается сам в источник радиации.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   Таким образом, в отличие от болезни, лучевое поражение от человека к человеку передаваться не может, зато радиоактивные предметы, несущие в себя заряд, могут быть опасны. </a:t>
            </a:r>
          </a:p>
        </p:txBody>
      </p:sp>
      <p:pic>
        <p:nvPicPr>
          <p:cNvPr id="17413" name="Picture 7" descr="j023468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5229225"/>
            <a:ext cx="25558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Космическое излучение и солнечная радиация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5461000"/>
            <a:ext cx="8229600" cy="1397000"/>
          </a:xfrm>
        </p:spPr>
        <p:txBody>
          <a:bodyPr/>
          <a:lstStyle/>
          <a:p>
            <a:r>
              <a:rPr lang="ru-RU" i="1" smtClean="0"/>
              <a:t>Вспышки на солнце — один из источников «естественного» радиационного фона.</a:t>
            </a:r>
            <a:r>
              <a:rPr lang="ru-RU" smtClean="0"/>
              <a:t> </a:t>
            </a:r>
          </a:p>
        </p:txBody>
      </p:sp>
      <p:pic>
        <p:nvPicPr>
          <p:cNvPr id="18436" name="Picture 5" descr="Вспышки на солнце — один из источников «естественного» радиационного фо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313"/>
            <a:ext cx="4897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229600" cy="21605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     Ученые отмечают, что именно с проявлением космической радиации связаны частые случаи бесплодия у стюардесс, которые основное рабочее время проводят на высоте более десяти тысяч метров. </a:t>
            </a:r>
          </a:p>
        </p:txBody>
      </p:sp>
      <p:pic>
        <p:nvPicPr>
          <p:cNvPr id="19459" name="Picture 5" descr="Уровень радиации в салоне самолета на высоте 10 000 метров превышает естественный в 10 раз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2093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021388"/>
            <a:ext cx="8229600" cy="6048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Излучения в доме</a:t>
            </a:r>
          </a:p>
        </p:txBody>
      </p:sp>
      <p:pic>
        <p:nvPicPr>
          <p:cNvPr id="20484" name="Picture 5" descr="%D0%B8%D1%81%D1%82%D0%BE%D1%87%D0%BD%D0%B8%D0%BA%D0%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0101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8" grpId="2"/>
      <p:bldP spid="4099" grpId="0" build="p"/>
      <p:bldP spid="4099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628775"/>
            <a:ext cx="7993062" cy="230505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Радиоактивностью называют неустойчивость ядер некоторых атомов, которая проявляется в их способности к самопроизвольному распаду, что сопровождается выходом ионизирующего излучения (радиации).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0825" y="3933825"/>
            <a:ext cx="8569325" cy="1871663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 Энергия такого излучения достаточно велика,  поэтому она способна воздействовать на вещество, создавая новые ионы разных знаков. Вызвать радиацию с помощью химических реакций нельзя, это полностью  физический процесс. </a:t>
            </a: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7848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Радиация и радиоактивность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0" dur="indefinite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allAtOnce"/>
      <p:bldP spid="19461" grpId="1" build="p"/>
      <p:bldP spid="19462" grpId="0" build="allAtOnce"/>
      <p:bldP spid="19462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63513"/>
            <a:ext cx="5149850" cy="42545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+mn-lt"/>
                <a:ea typeface="Calibri"/>
                <a:cs typeface="Times New Roman"/>
              </a:rPr>
              <a:t>Различают несколько видов радиации:</a:t>
            </a:r>
          </a:p>
        </p:txBody>
      </p:sp>
      <p:sp>
        <p:nvSpPr>
          <p:cNvPr id="3" name="Овал 2"/>
          <p:cNvSpPr/>
          <p:nvPr/>
        </p:nvSpPr>
        <p:spPr>
          <a:xfrm>
            <a:off x="1214438" y="642938"/>
            <a:ext cx="2341562" cy="2209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Альфа-частицы — это относительно тяжелые частицы, заряженные положительно, представляют собой ядра гелия.</a:t>
            </a:r>
          </a:p>
        </p:txBody>
      </p:sp>
      <p:sp>
        <p:nvSpPr>
          <p:cNvPr id="4" name="Овал 3"/>
          <p:cNvSpPr/>
          <p:nvPr/>
        </p:nvSpPr>
        <p:spPr>
          <a:xfrm>
            <a:off x="3286125" y="714375"/>
            <a:ext cx="2286000" cy="20161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Бета-частицы — обычные электроны.</a:t>
            </a:r>
          </a:p>
        </p:txBody>
      </p:sp>
      <p:sp>
        <p:nvSpPr>
          <p:cNvPr id="5" name="Овал 4"/>
          <p:cNvSpPr/>
          <p:nvPr/>
        </p:nvSpPr>
        <p:spPr>
          <a:xfrm>
            <a:off x="2428875" y="4500563"/>
            <a:ext cx="2403475" cy="20002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Гамма-излучение — имеет ту же природу, что и видимый свет, однако гораздо большую проникающую способность.</a:t>
            </a:r>
          </a:p>
        </p:txBody>
      </p:sp>
      <p:sp>
        <p:nvSpPr>
          <p:cNvPr id="6" name="Овал 5"/>
          <p:cNvSpPr/>
          <p:nvPr/>
        </p:nvSpPr>
        <p:spPr>
          <a:xfrm>
            <a:off x="5148263" y="330200"/>
            <a:ext cx="3671887" cy="285432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Рентгеновские лучи — похожи на гамма-излучение, но имеют меньшую энергию. Кстати, Солнце — один из естественных источников таких лучей, но защиту от солнечной радиации обеспечивает атмосфера Земли.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2781300"/>
            <a:ext cx="3143250" cy="24288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Нейтроны — это электрически нейтральные частицы, возникающие в основном рядом с работающим атомным реактором, доступ туда должен быть ограничен.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928938"/>
            <a:ext cx="38195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60350"/>
            <a:ext cx="8229600" cy="4495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i="1" smtClean="0"/>
              <a:t>Естественной защитой от солнечной и космической радиации является атмосфера Земли.</a:t>
            </a:r>
            <a:r>
              <a:rPr lang="ru-RU" smtClean="0"/>
              <a:t> </a:t>
            </a:r>
          </a:p>
        </p:txBody>
      </p:sp>
      <p:pic>
        <p:nvPicPr>
          <p:cNvPr id="9219" name="Picture 5" descr="Естественной защитой от солнечной и космической радиации является атмосфера Земл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79216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1990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+mn-lt"/>
                <a:ea typeface="Calibri"/>
                <a:cs typeface="Times New Roman"/>
              </a:rPr>
              <a:t>Наиболее опасно для человека Альфа, Бета и Гамма излучение, которое может привести к серьезным заболеваниям, генетическим нарушения и даже смерти.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+mn-lt"/>
                <a:ea typeface="Calibri"/>
                <a:cs typeface="Times New Roman"/>
              </a:rPr>
              <a:t>Степень влияния радиации на здоровье человека зависит от вида излучения, времени и частоты.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349500"/>
            <a:ext cx="8785225" cy="1508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+mn-lt"/>
                <a:ea typeface="Calibri"/>
                <a:cs typeface="Times New Roman"/>
              </a:rPr>
              <a:t>Последствия радиации, которые могут привести к фатальным случаям, бывают как при однократном пребывании у сильнейшего источника излучения (естественного или искусственного), так и при хранении слаборадиоактивных предметов у себя дома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005263"/>
            <a:ext cx="4752975" cy="5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Это могут быть: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000" y="4700588"/>
            <a:ext cx="2376488" cy="5111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антиквариат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0488" y="4711700"/>
            <a:ext cx="2376487" cy="500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драгоценные камни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7600" y="4711700"/>
            <a:ext cx="3959225" cy="500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изделия из радиоактивного пластика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38" y="5245100"/>
            <a:ext cx="16811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4" cstate="print"/>
          <a:srcRect t="7336"/>
          <a:stretch>
            <a:fillRect/>
          </a:stretch>
        </p:blipFill>
        <p:spPr bwMode="auto">
          <a:xfrm>
            <a:off x="269875" y="5245100"/>
            <a:ext cx="23606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9063" y="5245100"/>
            <a:ext cx="1265237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9863" y="5245100"/>
            <a:ext cx="11842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245100"/>
            <a:ext cx="19526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8913"/>
            <a:ext cx="8229600" cy="2519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             Радон</a:t>
            </a:r>
            <a:r>
              <a:rPr lang="ru-RU" dirty="0" smtClean="0"/>
              <a:t> — это радиоактивный инертный газ без цвета, вкуса и запаха. Он в 7,5 раз тяжелее воздуха, и, как правило, именно он становится причиной радиоактивности строительных материалов.  </a:t>
            </a:r>
          </a:p>
        </p:txBody>
      </p:sp>
      <p:pic>
        <p:nvPicPr>
          <p:cNvPr id="7171" name="Picture 5" descr="Источники попадания радона в дома и кварти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4356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Накопление радона в разных комната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644900"/>
            <a:ext cx="4787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0"/>
            <a:ext cx="8424935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Бытовые дозиметры измеряют ионизацию за определенное время, то есть не саму экспозиционную дозу, а её мощность.  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528" y="1340768"/>
            <a:ext cx="8431535" cy="26509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Единица измерения — </a:t>
            </a:r>
            <a:r>
              <a:rPr lang="ru-RU" dirty="0" err="1" smtClean="0"/>
              <a:t>микроРентген</a:t>
            </a:r>
            <a:r>
              <a:rPr lang="ru-RU" dirty="0" smtClean="0"/>
              <a:t> в час. Именно этот показатель наиболее важен для человека, так как позволяет оценить опасность того или иного источника радиации. </a:t>
            </a:r>
          </a:p>
        </p:txBody>
      </p:sp>
      <p:pic>
        <p:nvPicPr>
          <p:cNvPr id="8196" name="Picture 8" descr="0_60722_17fb82e7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79875"/>
            <a:ext cx="41052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Радиация и здоровье человека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Воздействие радиации на организм человека называют облучением. Во время этого процесса энергия радиация передается клеткам, разрушая их. </a:t>
            </a:r>
          </a:p>
        </p:txBody>
      </p:sp>
      <p:pic>
        <p:nvPicPr>
          <p:cNvPr id="10244" name="Picture 5" descr="fe5277e096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60800"/>
            <a:ext cx="4032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8527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        Облучение может вызывать всевозможные заболевания: инфекционные осложнения, нарушения обмена веществ, злокачественные опухоли и лейкоз, бесплодие, катаракту и многое другое. Особенно остро радиация воздействует на делящиеся клетки, поэтому она наиболее опасна для детей. </a:t>
            </a:r>
          </a:p>
        </p:txBody>
      </p:sp>
      <p:pic>
        <p:nvPicPr>
          <p:cNvPr id="2" name="Picture 5" descr="1282908288_radiac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003550"/>
            <a:ext cx="460851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481</Words>
  <Application>Microsoft Office PowerPoint</Application>
  <PresentationFormat>Экран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Радиация и здоровье человека </vt:lpstr>
      <vt:lpstr>Слайд 9</vt:lpstr>
      <vt:lpstr>Слайд 10</vt:lpstr>
      <vt:lpstr>Слайд 11</vt:lpstr>
      <vt:lpstr>Слайд 12</vt:lpstr>
      <vt:lpstr>Является ли компьютер источником радиации? </vt:lpstr>
      <vt:lpstr>Слайд 14</vt:lpstr>
      <vt:lpstr>Может ли человек стать источником радиации? </vt:lpstr>
      <vt:lpstr>Космическое излучение и солнечная радиация </vt:lpstr>
      <vt:lpstr>Слайд 17</vt:lpstr>
      <vt:lpstr>Слайд 18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Физика</cp:lastModifiedBy>
  <cp:revision>21</cp:revision>
  <dcterms:created xsi:type="dcterms:W3CDTF">2011-10-18T10:56:43Z</dcterms:created>
  <dcterms:modified xsi:type="dcterms:W3CDTF">2013-05-17T07:07:10Z</dcterms:modified>
</cp:coreProperties>
</file>