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C05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432F0-81AF-48A5-89F4-A9CBD4C6ADD1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</dgm:pt>
    <dgm:pt modelId="{51331450-8FA7-4970-BE11-D69C0EAD8434}">
      <dgm:prSet phldrT="[Текст]"/>
      <dgm:spPr/>
      <dgm:t>
        <a:bodyPr/>
        <a:lstStyle/>
        <a:p>
          <a:r>
            <a:rPr lang="ru-RU" dirty="0" smtClean="0"/>
            <a:t>искушение</a:t>
          </a:r>
          <a:endParaRPr lang="ru-RU" dirty="0"/>
        </a:p>
      </dgm:t>
    </dgm:pt>
    <dgm:pt modelId="{519732E0-EB71-411D-B2E9-DE6EC77686F7}" type="parTrans" cxnId="{FAB233F1-6138-426B-939A-C18E23AF8756}">
      <dgm:prSet/>
      <dgm:spPr/>
      <dgm:t>
        <a:bodyPr/>
        <a:lstStyle/>
        <a:p>
          <a:endParaRPr lang="ru-RU"/>
        </a:p>
      </dgm:t>
    </dgm:pt>
    <dgm:pt modelId="{D082433A-2482-4DDF-821D-2282B71A836E}" type="sibTrans" cxnId="{FAB233F1-6138-426B-939A-C18E23AF8756}">
      <dgm:prSet/>
      <dgm:spPr/>
      <dgm:t>
        <a:bodyPr/>
        <a:lstStyle/>
        <a:p>
          <a:endParaRPr lang="ru-RU"/>
        </a:p>
      </dgm:t>
    </dgm:pt>
    <dgm:pt modelId="{EA8A1D56-FE8B-4E2C-A77B-DDD8D07F6725}">
      <dgm:prSet phldrT="[Текст]"/>
      <dgm:spPr/>
      <dgm:t>
        <a:bodyPr/>
        <a:lstStyle/>
        <a:p>
          <a:r>
            <a:rPr lang="ru-RU" dirty="0" smtClean="0"/>
            <a:t>преступление</a:t>
          </a:r>
          <a:endParaRPr lang="ru-RU" dirty="0"/>
        </a:p>
      </dgm:t>
    </dgm:pt>
    <dgm:pt modelId="{1EA960AF-92D6-48F7-90D1-4230DA10093B}" type="parTrans" cxnId="{BBD854BC-FC2B-43B2-A939-CD254CC121CF}">
      <dgm:prSet/>
      <dgm:spPr/>
      <dgm:t>
        <a:bodyPr/>
        <a:lstStyle/>
        <a:p>
          <a:endParaRPr lang="ru-RU"/>
        </a:p>
      </dgm:t>
    </dgm:pt>
    <dgm:pt modelId="{176916C9-0700-4191-9286-45A74351FC40}" type="sibTrans" cxnId="{BBD854BC-FC2B-43B2-A939-CD254CC121CF}">
      <dgm:prSet/>
      <dgm:spPr/>
      <dgm:t>
        <a:bodyPr/>
        <a:lstStyle/>
        <a:p>
          <a:endParaRPr lang="ru-RU"/>
        </a:p>
      </dgm:t>
    </dgm:pt>
    <dgm:pt modelId="{5330ECF9-7FFE-4A03-8FC6-EC94B8DCB657}">
      <dgm:prSet phldrT="[Текст]"/>
      <dgm:spPr/>
      <dgm:t>
        <a:bodyPr/>
        <a:lstStyle/>
        <a:p>
          <a:r>
            <a:rPr lang="ru-RU" dirty="0" smtClean="0"/>
            <a:t>муки совести</a:t>
          </a:r>
          <a:endParaRPr lang="ru-RU" dirty="0"/>
        </a:p>
      </dgm:t>
    </dgm:pt>
    <dgm:pt modelId="{E562B4E5-628B-46D2-AAAC-316B22DD5863}" type="parTrans" cxnId="{AB26F317-9ED5-43A7-89D0-468F5C74CDAA}">
      <dgm:prSet/>
      <dgm:spPr/>
      <dgm:t>
        <a:bodyPr/>
        <a:lstStyle/>
        <a:p>
          <a:endParaRPr lang="ru-RU"/>
        </a:p>
      </dgm:t>
    </dgm:pt>
    <dgm:pt modelId="{C9D4C34A-BE18-4E86-828F-38E36C7E023D}" type="sibTrans" cxnId="{AB26F317-9ED5-43A7-89D0-468F5C74CDAA}">
      <dgm:prSet/>
      <dgm:spPr/>
      <dgm:t>
        <a:bodyPr/>
        <a:lstStyle/>
        <a:p>
          <a:endParaRPr lang="ru-RU"/>
        </a:p>
      </dgm:t>
    </dgm:pt>
    <dgm:pt modelId="{1ECFD38D-B85A-48ED-88D5-CF8F7A2FACF0}">
      <dgm:prSet/>
      <dgm:spPr/>
      <dgm:t>
        <a:bodyPr/>
        <a:lstStyle/>
        <a:p>
          <a:r>
            <a:rPr lang="ru-RU" dirty="0" smtClean="0"/>
            <a:t>наказание</a:t>
          </a:r>
          <a:endParaRPr lang="ru-RU" dirty="0"/>
        </a:p>
      </dgm:t>
    </dgm:pt>
    <dgm:pt modelId="{E8FE75A9-E5B0-486A-AB76-A7E42838F0D2}" type="parTrans" cxnId="{47B089D1-DCFF-4296-88C4-4486B5308F35}">
      <dgm:prSet/>
      <dgm:spPr/>
      <dgm:t>
        <a:bodyPr/>
        <a:lstStyle/>
        <a:p>
          <a:endParaRPr lang="ru-RU"/>
        </a:p>
      </dgm:t>
    </dgm:pt>
    <dgm:pt modelId="{044F5F8C-6BCD-4273-B701-AC84A3F5A163}" type="sibTrans" cxnId="{47B089D1-DCFF-4296-88C4-4486B5308F35}">
      <dgm:prSet/>
      <dgm:spPr/>
      <dgm:t>
        <a:bodyPr/>
        <a:lstStyle/>
        <a:p>
          <a:endParaRPr lang="ru-RU"/>
        </a:p>
      </dgm:t>
    </dgm:pt>
    <dgm:pt modelId="{51D7DC67-9329-4985-A8B9-2F2424C5750B}">
      <dgm:prSet/>
      <dgm:spPr/>
      <dgm:t>
        <a:bodyPr/>
        <a:lstStyle/>
        <a:p>
          <a:r>
            <a:rPr lang="ru-RU" dirty="0" smtClean="0"/>
            <a:t>прощение</a:t>
          </a:r>
          <a:endParaRPr lang="ru-RU" dirty="0"/>
        </a:p>
      </dgm:t>
    </dgm:pt>
    <dgm:pt modelId="{8008BB68-CDAA-46AC-9164-E1B91D5942FA}" type="parTrans" cxnId="{277CBEB9-E28D-488A-8BC1-EF23D13F9042}">
      <dgm:prSet/>
      <dgm:spPr/>
      <dgm:t>
        <a:bodyPr/>
        <a:lstStyle/>
        <a:p>
          <a:endParaRPr lang="ru-RU"/>
        </a:p>
      </dgm:t>
    </dgm:pt>
    <dgm:pt modelId="{7E7E78C4-DCD3-4D6A-8649-1C3D94F1B190}" type="sibTrans" cxnId="{277CBEB9-E28D-488A-8BC1-EF23D13F9042}">
      <dgm:prSet/>
      <dgm:spPr/>
      <dgm:t>
        <a:bodyPr/>
        <a:lstStyle/>
        <a:p>
          <a:endParaRPr lang="ru-RU"/>
        </a:p>
      </dgm:t>
    </dgm:pt>
    <dgm:pt modelId="{A6D167DC-77A0-4463-8821-6E4B96CAF27A}" type="pres">
      <dgm:prSet presAssocID="{E28432F0-81AF-48A5-89F4-A9CBD4C6ADD1}" presName="outerComposite" presStyleCnt="0">
        <dgm:presLayoutVars>
          <dgm:chMax val="5"/>
          <dgm:dir/>
          <dgm:resizeHandles val="exact"/>
        </dgm:presLayoutVars>
      </dgm:prSet>
      <dgm:spPr/>
    </dgm:pt>
    <dgm:pt modelId="{36F0E17E-196B-4BE5-9653-4E5976A5B567}" type="pres">
      <dgm:prSet presAssocID="{E28432F0-81AF-48A5-89F4-A9CBD4C6ADD1}" presName="dummyMaxCanvas" presStyleCnt="0">
        <dgm:presLayoutVars/>
      </dgm:prSet>
      <dgm:spPr/>
    </dgm:pt>
    <dgm:pt modelId="{84B7FCFF-BD12-40E9-A6EE-7BA168A87D30}" type="pres">
      <dgm:prSet presAssocID="{E28432F0-81AF-48A5-89F4-A9CBD4C6ADD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0A68E-9D8D-440E-97C0-DC2EA36C16F4}" type="pres">
      <dgm:prSet presAssocID="{E28432F0-81AF-48A5-89F4-A9CBD4C6ADD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01D05-7958-4D5C-9C59-5201642A8AF9}" type="pres">
      <dgm:prSet presAssocID="{E28432F0-81AF-48A5-89F4-A9CBD4C6ADD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6EB45-33D3-4FE4-8305-541C66731565}" type="pres">
      <dgm:prSet presAssocID="{E28432F0-81AF-48A5-89F4-A9CBD4C6ADD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A00DA-7E07-42F2-B8CE-D4612B5ECB2A}" type="pres">
      <dgm:prSet presAssocID="{E28432F0-81AF-48A5-89F4-A9CBD4C6ADD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2C831-0A79-4923-9842-B2D03D544090}" type="pres">
      <dgm:prSet presAssocID="{E28432F0-81AF-48A5-89F4-A9CBD4C6ADD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BB2D3-1CD6-4E53-9E35-2640EB1BA0B8}" type="pres">
      <dgm:prSet presAssocID="{E28432F0-81AF-48A5-89F4-A9CBD4C6ADD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032C-FDF1-41C8-8B73-1CBC5A223DCB}" type="pres">
      <dgm:prSet presAssocID="{E28432F0-81AF-48A5-89F4-A9CBD4C6ADD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2CEE3-B295-476E-8874-4C2E5641A99E}" type="pres">
      <dgm:prSet presAssocID="{E28432F0-81AF-48A5-89F4-A9CBD4C6ADD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6F935-193E-4882-B8EF-45413EEDDD72}" type="pres">
      <dgm:prSet presAssocID="{E28432F0-81AF-48A5-89F4-A9CBD4C6ADD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E3619-265A-42F2-9A5A-D3FB94A85AAB}" type="pres">
      <dgm:prSet presAssocID="{E28432F0-81AF-48A5-89F4-A9CBD4C6ADD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70337-F1C3-4DC1-988F-980DF7820783}" type="pres">
      <dgm:prSet presAssocID="{E28432F0-81AF-48A5-89F4-A9CBD4C6ADD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749E1-1F8E-4F1C-8611-FF8A4C8C017E}" type="pres">
      <dgm:prSet presAssocID="{E28432F0-81AF-48A5-89F4-A9CBD4C6ADD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22188-00FC-4A62-B8BE-469C3EBE21E6}" type="pres">
      <dgm:prSet presAssocID="{E28432F0-81AF-48A5-89F4-A9CBD4C6ADD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233F1-6138-426B-939A-C18E23AF8756}" srcId="{E28432F0-81AF-48A5-89F4-A9CBD4C6ADD1}" destId="{51331450-8FA7-4970-BE11-D69C0EAD8434}" srcOrd="0" destOrd="0" parTransId="{519732E0-EB71-411D-B2E9-DE6EC77686F7}" sibTransId="{D082433A-2482-4DDF-821D-2282B71A836E}"/>
    <dgm:cxn modelId="{2794D45A-1C13-40A8-A748-24ADFEE3C0ED}" type="presOf" srcId="{51D7DC67-9329-4985-A8B9-2F2424C5750B}" destId="{6DF22188-00FC-4A62-B8BE-469C3EBE21E6}" srcOrd="1" destOrd="0" presId="urn:microsoft.com/office/officeart/2005/8/layout/vProcess5"/>
    <dgm:cxn modelId="{54E009EF-FEB9-4161-83DE-89662BF8699B}" type="presOf" srcId="{5330ECF9-7FFE-4A03-8FC6-EC94B8DCB657}" destId="{75401D05-7958-4D5C-9C59-5201642A8AF9}" srcOrd="0" destOrd="0" presId="urn:microsoft.com/office/officeart/2005/8/layout/vProcess5"/>
    <dgm:cxn modelId="{A4CF2BC5-C88F-41E4-9E22-A754BD705956}" type="presOf" srcId="{D082433A-2482-4DDF-821D-2282B71A836E}" destId="{6E52C831-0A79-4923-9842-B2D03D544090}" srcOrd="0" destOrd="0" presId="urn:microsoft.com/office/officeart/2005/8/layout/vProcess5"/>
    <dgm:cxn modelId="{AB26F317-9ED5-43A7-89D0-468F5C74CDAA}" srcId="{E28432F0-81AF-48A5-89F4-A9CBD4C6ADD1}" destId="{5330ECF9-7FFE-4A03-8FC6-EC94B8DCB657}" srcOrd="2" destOrd="0" parTransId="{E562B4E5-628B-46D2-AAAC-316B22DD5863}" sibTransId="{C9D4C34A-BE18-4E86-828F-38E36C7E023D}"/>
    <dgm:cxn modelId="{C67DDE50-A0D2-4867-9006-347B5989ED83}" type="presOf" srcId="{1ECFD38D-B85A-48ED-88D5-CF8F7A2FACF0}" destId="{9856EB45-33D3-4FE4-8305-541C66731565}" srcOrd="0" destOrd="0" presId="urn:microsoft.com/office/officeart/2005/8/layout/vProcess5"/>
    <dgm:cxn modelId="{C3A4152D-C76F-425D-A32C-1AE9601B1FF8}" type="presOf" srcId="{51D7DC67-9329-4985-A8B9-2F2424C5750B}" destId="{7F8A00DA-7E07-42F2-B8CE-D4612B5ECB2A}" srcOrd="0" destOrd="0" presId="urn:microsoft.com/office/officeart/2005/8/layout/vProcess5"/>
    <dgm:cxn modelId="{BDC55AFC-EA0C-4BD3-80C2-773703FEBD63}" type="presOf" srcId="{C9D4C34A-BE18-4E86-828F-38E36C7E023D}" destId="{8706032C-FDF1-41C8-8B73-1CBC5A223DCB}" srcOrd="0" destOrd="0" presId="urn:microsoft.com/office/officeart/2005/8/layout/vProcess5"/>
    <dgm:cxn modelId="{FCB41A6F-1CCC-42C1-8F2E-2B5E8D99FECA}" type="presOf" srcId="{176916C9-0700-4191-9286-45A74351FC40}" destId="{366BB2D3-1CD6-4E53-9E35-2640EB1BA0B8}" srcOrd="0" destOrd="0" presId="urn:microsoft.com/office/officeart/2005/8/layout/vProcess5"/>
    <dgm:cxn modelId="{47B089D1-DCFF-4296-88C4-4486B5308F35}" srcId="{E28432F0-81AF-48A5-89F4-A9CBD4C6ADD1}" destId="{1ECFD38D-B85A-48ED-88D5-CF8F7A2FACF0}" srcOrd="3" destOrd="0" parTransId="{E8FE75A9-E5B0-486A-AB76-A7E42838F0D2}" sibTransId="{044F5F8C-6BCD-4273-B701-AC84A3F5A163}"/>
    <dgm:cxn modelId="{277CBEB9-E28D-488A-8BC1-EF23D13F9042}" srcId="{E28432F0-81AF-48A5-89F4-A9CBD4C6ADD1}" destId="{51D7DC67-9329-4985-A8B9-2F2424C5750B}" srcOrd="4" destOrd="0" parTransId="{8008BB68-CDAA-46AC-9164-E1B91D5942FA}" sibTransId="{7E7E78C4-DCD3-4D6A-8649-1C3D94F1B190}"/>
    <dgm:cxn modelId="{3225DEE8-9588-41A3-905E-741CC29E1989}" type="presOf" srcId="{51331450-8FA7-4970-BE11-D69C0EAD8434}" destId="{84B7FCFF-BD12-40E9-A6EE-7BA168A87D30}" srcOrd="0" destOrd="0" presId="urn:microsoft.com/office/officeart/2005/8/layout/vProcess5"/>
    <dgm:cxn modelId="{E550B3B5-A76F-496A-80EA-AFA8A8B4A94E}" type="presOf" srcId="{E28432F0-81AF-48A5-89F4-A9CBD4C6ADD1}" destId="{A6D167DC-77A0-4463-8821-6E4B96CAF27A}" srcOrd="0" destOrd="0" presId="urn:microsoft.com/office/officeart/2005/8/layout/vProcess5"/>
    <dgm:cxn modelId="{EE56B640-82E9-4907-9D42-127EB6783FE5}" type="presOf" srcId="{EA8A1D56-FE8B-4E2C-A77B-DDD8D07F6725}" destId="{607E3619-265A-42F2-9A5A-D3FB94A85AAB}" srcOrd="1" destOrd="0" presId="urn:microsoft.com/office/officeart/2005/8/layout/vProcess5"/>
    <dgm:cxn modelId="{5AAF1E0E-85F5-4545-9123-75215D956C1E}" type="presOf" srcId="{EA8A1D56-FE8B-4E2C-A77B-DDD8D07F6725}" destId="{2180A68E-9D8D-440E-97C0-DC2EA36C16F4}" srcOrd="0" destOrd="0" presId="urn:microsoft.com/office/officeart/2005/8/layout/vProcess5"/>
    <dgm:cxn modelId="{8E3FBA84-9C0F-4426-A81C-BBF043E6D5A3}" type="presOf" srcId="{5330ECF9-7FFE-4A03-8FC6-EC94B8DCB657}" destId="{96470337-F1C3-4DC1-988F-980DF7820783}" srcOrd="1" destOrd="0" presId="urn:microsoft.com/office/officeart/2005/8/layout/vProcess5"/>
    <dgm:cxn modelId="{DAA68C69-A474-49DA-BC87-A897392F54EA}" type="presOf" srcId="{1ECFD38D-B85A-48ED-88D5-CF8F7A2FACF0}" destId="{B7E749E1-1F8E-4F1C-8611-FF8A4C8C017E}" srcOrd="1" destOrd="0" presId="urn:microsoft.com/office/officeart/2005/8/layout/vProcess5"/>
    <dgm:cxn modelId="{0151FC37-E18D-469F-B2E5-15AA2A40B8E1}" type="presOf" srcId="{044F5F8C-6BCD-4273-B701-AC84A3F5A163}" destId="{BCE2CEE3-B295-476E-8874-4C2E5641A99E}" srcOrd="0" destOrd="0" presId="urn:microsoft.com/office/officeart/2005/8/layout/vProcess5"/>
    <dgm:cxn modelId="{AAD05E30-9FEF-45E4-975E-E8A710CDB2A3}" type="presOf" srcId="{51331450-8FA7-4970-BE11-D69C0EAD8434}" destId="{A546F935-193E-4882-B8EF-45413EEDDD72}" srcOrd="1" destOrd="0" presId="urn:microsoft.com/office/officeart/2005/8/layout/vProcess5"/>
    <dgm:cxn modelId="{BBD854BC-FC2B-43B2-A939-CD254CC121CF}" srcId="{E28432F0-81AF-48A5-89F4-A9CBD4C6ADD1}" destId="{EA8A1D56-FE8B-4E2C-A77B-DDD8D07F6725}" srcOrd="1" destOrd="0" parTransId="{1EA960AF-92D6-48F7-90D1-4230DA10093B}" sibTransId="{176916C9-0700-4191-9286-45A74351FC40}"/>
    <dgm:cxn modelId="{733F22BD-3D0C-4EB7-A284-B4EDD6D6088F}" type="presParOf" srcId="{A6D167DC-77A0-4463-8821-6E4B96CAF27A}" destId="{36F0E17E-196B-4BE5-9653-4E5976A5B567}" srcOrd="0" destOrd="0" presId="urn:microsoft.com/office/officeart/2005/8/layout/vProcess5"/>
    <dgm:cxn modelId="{2B80A729-B271-4174-AB21-6F3B0AEA8405}" type="presParOf" srcId="{A6D167DC-77A0-4463-8821-6E4B96CAF27A}" destId="{84B7FCFF-BD12-40E9-A6EE-7BA168A87D30}" srcOrd="1" destOrd="0" presId="urn:microsoft.com/office/officeart/2005/8/layout/vProcess5"/>
    <dgm:cxn modelId="{CC4F3801-3BD9-4C5B-BA1D-2C047A83F52D}" type="presParOf" srcId="{A6D167DC-77A0-4463-8821-6E4B96CAF27A}" destId="{2180A68E-9D8D-440E-97C0-DC2EA36C16F4}" srcOrd="2" destOrd="0" presId="urn:microsoft.com/office/officeart/2005/8/layout/vProcess5"/>
    <dgm:cxn modelId="{7F6398BC-9ECF-4925-9460-AC2C7092FBC5}" type="presParOf" srcId="{A6D167DC-77A0-4463-8821-6E4B96CAF27A}" destId="{75401D05-7958-4D5C-9C59-5201642A8AF9}" srcOrd="3" destOrd="0" presId="urn:microsoft.com/office/officeart/2005/8/layout/vProcess5"/>
    <dgm:cxn modelId="{3F4C82C5-8C06-46A1-9C87-361A5075F608}" type="presParOf" srcId="{A6D167DC-77A0-4463-8821-6E4B96CAF27A}" destId="{9856EB45-33D3-4FE4-8305-541C66731565}" srcOrd="4" destOrd="0" presId="urn:microsoft.com/office/officeart/2005/8/layout/vProcess5"/>
    <dgm:cxn modelId="{390CCE95-696D-4B9F-B8E1-D44B37E42788}" type="presParOf" srcId="{A6D167DC-77A0-4463-8821-6E4B96CAF27A}" destId="{7F8A00DA-7E07-42F2-B8CE-D4612B5ECB2A}" srcOrd="5" destOrd="0" presId="urn:microsoft.com/office/officeart/2005/8/layout/vProcess5"/>
    <dgm:cxn modelId="{88104BD2-B81C-4678-88E6-E68D2E91C929}" type="presParOf" srcId="{A6D167DC-77A0-4463-8821-6E4B96CAF27A}" destId="{6E52C831-0A79-4923-9842-B2D03D544090}" srcOrd="6" destOrd="0" presId="urn:microsoft.com/office/officeart/2005/8/layout/vProcess5"/>
    <dgm:cxn modelId="{77D879B4-9634-4AFE-AD12-FB09029DE7D2}" type="presParOf" srcId="{A6D167DC-77A0-4463-8821-6E4B96CAF27A}" destId="{366BB2D3-1CD6-4E53-9E35-2640EB1BA0B8}" srcOrd="7" destOrd="0" presId="urn:microsoft.com/office/officeart/2005/8/layout/vProcess5"/>
    <dgm:cxn modelId="{CF3D1060-484B-494E-9A4B-DC576C7AB5C0}" type="presParOf" srcId="{A6D167DC-77A0-4463-8821-6E4B96CAF27A}" destId="{8706032C-FDF1-41C8-8B73-1CBC5A223DCB}" srcOrd="8" destOrd="0" presId="urn:microsoft.com/office/officeart/2005/8/layout/vProcess5"/>
    <dgm:cxn modelId="{8CDF9B5E-2AF1-4368-98DF-23F1B64CA943}" type="presParOf" srcId="{A6D167DC-77A0-4463-8821-6E4B96CAF27A}" destId="{BCE2CEE3-B295-476E-8874-4C2E5641A99E}" srcOrd="9" destOrd="0" presId="urn:microsoft.com/office/officeart/2005/8/layout/vProcess5"/>
    <dgm:cxn modelId="{4C6101B9-684A-4F11-B626-A64A55B1FA17}" type="presParOf" srcId="{A6D167DC-77A0-4463-8821-6E4B96CAF27A}" destId="{A546F935-193E-4882-B8EF-45413EEDDD72}" srcOrd="10" destOrd="0" presId="urn:microsoft.com/office/officeart/2005/8/layout/vProcess5"/>
    <dgm:cxn modelId="{B0A3AB1A-DF8A-4832-A957-6C6397D7E9A1}" type="presParOf" srcId="{A6D167DC-77A0-4463-8821-6E4B96CAF27A}" destId="{607E3619-265A-42F2-9A5A-D3FB94A85AAB}" srcOrd="11" destOrd="0" presId="urn:microsoft.com/office/officeart/2005/8/layout/vProcess5"/>
    <dgm:cxn modelId="{68C72D90-A4DF-4AE9-A1BA-1D6DDFB30F04}" type="presParOf" srcId="{A6D167DC-77A0-4463-8821-6E4B96CAF27A}" destId="{96470337-F1C3-4DC1-988F-980DF7820783}" srcOrd="12" destOrd="0" presId="urn:microsoft.com/office/officeart/2005/8/layout/vProcess5"/>
    <dgm:cxn modelId="{EEFB4838-61DD-4E74-AE2E-7144661568CE}" type="presParOf" srcId="{A6D167DC-77A0-4463-8821-6E4B96CAF27A}" destId="{B7E749E1-1F8E-4F1C-8611-FF8A4C8C017E}" srcOrd="13" destOrd="0" presId="urn:microsoft.com/office/officeart/2005/8/layout/vProcess5"/>
    <dgm:cxn modelId="{1468DEBF-C291-4BF9-B5CE-D12872027E51}" type="presParOf" srcId="{A6D167DC-77A0-4463-8821-6E4B96CAF27A}" destId="{6DF22188-00FC-4A62-B8BE-469C3EBE21E6}" srcOrd="14" destOrd="0" presId="urn:microsoft.com/office/officeart/2005/8/layout/vProcess5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8709A-B5D9-41AF-933A-D1CCDC065047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B57732E-B97A-4DCB-BBB2-C14BD3606185}">
      <dgm:prSet phldrT="[Текст]"/>
      <dgm:spPr/>
      <dgm:t>
        <a:bodyPr/>
        <a:lstStyle/>
        <a:p>
          <a:r>
            <a:rPr lang="ru-RU" dirty="0" smtClean="0"/>
            <a:t>1 группа</a:t>
          </a:r>
          <a:endParaRPr lang="ru-RU" dirty="0"/>
        </a:p>
      </dgm:t>
    </dgm:pt>
    <dgm:pt modelId="{5DB447E5-C193-4957-91A0-4D920881877C}" type="parTrans" cxnId="{76B7E2DA-EC96-4DA8-AC54-D3612DF88FF6}">
      <dgm:prSet/>
      <dgm:spPr/>
      <dgm:t>
        <a:bodyPr/>
        <a:lstStyle/>
        <a:p>
          <a:endParaRPr lang="ru-RU"/>
        </a:p>
      </dgm:t>
    </dgm:pt>
    <dgm:pt modelId="{089BD810-5887-4DB9-923A-A70DE3095A92}" type="sibTrans" cxnId="{76B7E2DA-EC96-4DA8-AC54-D3612DF88FF6}">
      <dgm:prSet/>
      <dgm:spPr/>
      <dgm:t>
        <a:bodyPr/>
        <a:lstStyle/>
        <a:p>
          <a:endParaRPr lang="ru-RU"/>
        </a:p>
      </dgm:t>
    </dgm:pt>
    <dgm:pt modelId="{8C566B0D-0F49-4C54-9274-B2CDEC35FBF4}">
      <dgm:prSet phldrT="[Текст]"/>
      <dgm:spPr/>
      <dgm:t>
        <a:bodyPr/>
        <a:lstStyle/>
        <a:p>
          <a:r>
            <a:rPr lang="ru-RU" dirty="0" smtClean="0"/>
            <a:t>искушение</a:t>
          </a:r>
          <a:endParaRPr lang="ru-RU" dirty="0"/>
        </a:p>
      </dgm:t>
    </dgm:pt>
    <dgm:pt modelId="{872EA0CE-4717-4450-9B82-76D9A00506A7}" type="parTrans" cxnId="{CA63226B-B852-40D6-BE9C-11565BC7C241}">
      <dgm:prSet/>
      <dgm:spPr/>
      <dgm:t>
        <a:bodyPr/>
        <a:lstStyle/>
        <a:p>
          <a:endParaRPr lang="ru-RU"/>
        </a:p>
      </dgm:t>
    </dgm:pt>
    <dgm:pt modelId="{75315785-5EF0-4E1F-852E-9838D5AC4D6E}" type="sibTrans" cxnId="{CA63226B-B852-40D6-BE9C-11565BC7C241}">
      <dgm:prSet/>
      <dgm:spPr/>
      <dgm:t>
        <a:bodyPr/>
        <a:lstStyle/>
        <a:p>
          <a:endParaRPr lang="ru-RU"/>
        </a:p>
      </dgm:t>
    </dgm:pt>
    <dgm:pt modelId="{5CA723F0-F72C-4C55-97CE-1736D5155C90}">
      <dgm:prSet phldrT="[Текст]"/>
      <dgm:spPr/>
      <dgm:t>
        <a:bodyPr/>
        <a:lstStyle/>
        <a:p>
          <a:r>
            <a:rPr lang="ru-RU" dirty="0" smtClean="0"/>
            <a:t>2 группа</a:t>
          </a:r>
          <a:endParaRPr lang="ru-RU" dirty="0"/>
        </a:p>
      </dgm:t>
    </dgm:pt>
    <dgm:pt modelId="{72F8084C-4A5A-46A1-ACA5-BD37CD00C6DC}" type="parTrans" cxnId="{A13FDCFC-74D3-4374-A0EE-CAE97C7FF172}">
      <dgm:prSet/>
      <dgm:spPr/>
      <dgm:t>
        <a:bodyPr/>
        <a:lstStyle/>
        <a:p>
          <a:endParaRPr lang="ru-RU"/>
        </a:p>
      </dgm:t>
    </dgm:pt>
    <dgm:pt modelId="{530C4ADB-F220-4F9F-91A0-3716CDA83F53}" type="sibTrans" cxnId="{A13FDCFC-74D3-4374-A0EE-CAE97C7FF172}">
      <dgm:prSet/>
      <dgm:spPr/>
      <dgm:t>
        <a:bodyPr/>
        <a:lstStyle/>
        <a:p>
          <a:endParaRPr lang="ru-RU"/>
        </a:p>
      </dgm:t>
    </dgm:pt>
    <dgm:pt modelId="{F5BAE78A-2964-4FBE-9DAC-B88D5E1F6A88}">
      <dgm:prSet phldrT="[Текст]"/>
      <dgm:spPr/>
      <dgm:t>
        <a:bodyPr/>
        <a:lstStyle/>
        <a:p>
          <a:r>
            <a:rPr lang="ru-RU" dirty="0" smtClean="0"/>
            <a:t>преступление</a:t>
          </a:r>
          <a:endParaRPr lang="ru-RU" dirty="0"/>
        </a:p>
      </dgm:t>
    </dgm:pt>
    <dgm:pt modelId="{00C91814-A278-4327-B717-06DF3C2EA6AC}" type="parTrans" cxnId="{AA6859ED-5DFC-407D-92D8-8384B1A381D2}">
      <dgm:prSet/>
      <dgm:spPr/>
      <dgm:t>
        <a:bodyPr/>
        <a:lstStyle/>
        <a:p>
          <a:endParaRPr lang="ru-RU"/>
        </a:p>
      </dgm:t>
    </dgm:pt>
    <dgm:pt modelId="{E7C9385D-3525-4CC7-94AD-0ABDC62AE0BE}" type="sibTrans" cxnId="{AA6859ED-5DFC-407D-92D8-8384B1A381D2}">
      <dgm:prSet/>
      <dgm:spPr/>
      <dgm:t>
        <a:bodyPr/>
        <a:lstStyle/>
        <a:p>
          <a:endParaRPr lang="ru-RU"/>
        </a:p>
      </dgm:t>
    </dgm:pt>
    <dgm:pt modelId="{82089BE9-8B98-4D8A-BCE9-769B5FC857C9}">
      <dgm:prSet/>
      <dgm:spPr/>
      <dgm:t>
        <a:bodyPr/>
        <a:lstStyle/>
        <a:p>
          <a:r>
            <a:rPr lang="ru-RU" dirty="0" smtClean="0"/>
            <a:t>3 группа</a:t>
          </a:r>
          <a:endParaRPr lang="ru-RU" dirty="0"/>
        </a:p>
      </dgm:t>
    </dgm:pt>
    <dgm:pt modelId="{1056C288-48BC-463A-801C-7624613C5B53}" type="parTrans" cxnId="{8279201F-D3B8-43B0-A43E-99D07E08DF5B}">
      <dgm:prSet/>
      <dgm:spPr/>
      <dgm:t>
        <a:bodyPr/>
        <a:lstStyle/>
        <a:p>
          <a:endParaRPr lang="ru-RU"/>
        </a:p>
      </dgm:t>
    </dgm:pt>
    <dgm:pt modelId="{92CB98E6-D710-4EAC-B9CA-A1371882970F}" type="sibTrans" cxnId="{8279201F-D3B8-43B0-A43E-99D07E08DF5B}">
      <dgm:prSet/>
      <dgm:spPr/>
      <dgm:t>
        <a:bodyPr/>
        <a:lstStyle/>
        <a:p>
          <a:endParaRPr lang="ru-RU"/>
        </a:p>
      </dgm:t>
    </dgm:pt>
    <dgm:pt modelId="{066E1C81-50E2-49F2-994F-73B5FA07DCE0}">
      <dgm:prSet/>
      <dgm:spPr/>
      <dgm:t>
        <a:bodyPr/>
        <a:lstStyle/>
        <a:p>
          <a:r>
            <a:rPr lang="ru-RU" dirty="0" smtClean="0"/>
            <a:t>муки совести</a:t>
          </a:r>
          <a:endParaRPr lang="ru-RU" dirty="0"/>
        </a:p>
      </dgm:t>
    </dgm:pt>
    <dgm:pt modelId="{012E6DA8-8DF7-40D2-A91C-9143346DC37D}" type="parTrans" cxnId="{2E01C4A5-F6E2-4421-A278-CEA421093F76}">
      <dgm:prSet/>
      <dgm:spPr/>
      <dgm:t>
        <a:bodyPr/>
        <a:lstStyle/>
        <a:p>
          <a:endParaRPr lang="ru-RU"/>
        </a:p>
      </dgm:t>
    </dgm:pt>
    <dgm:pt modelId="{6052C6FE-2D90-4E5C-9B17-7526FF45FEEA}" type="sibTrans" cxnId="{2E01C4A5-F6E2-4421-A278-CEA421093F76}">
      <dgm:prSet/>
      <dgm:spPr/>
      <dgm:t>
        <a:bodyPr/>
        <a:lstStyle/>
        <a:p>
          <a:endParaRPr lang="ru-RU"/>
        </a:p>
      </dgm:t>
    </dgm:pt>
    <dgm:pt modelId="{8CA46D59-C74C-4AFA-9FA9-9D6850BE7F3D}">
      <dgm:prSet/>
      <dgm:spPr/>
      <dgm:t>
        <a:bodyPr/>
        <a:lstStyle/>
        <a:p>
          <a:r>
            <a:rPr lang="ru-RU" dirty="0" smtClean="0"/>
            <a:t>4 группа</a:t>
          </a:r>
          <a:endParaRPr lang="ru-RU" dirty="0"/>
        </a:p>
      </dgm:t>
    </dgm:pt>
    <dgm:pt modelId="{6975B2C3-B785-4068-890B-7B7D0D8CD06D}" type="parTrans" cxnId="{D4BF0EB0-CA09-48DD-9167-C55DE61F2C66}">
      <dgm:prSet/>
      <dgm:spPr/>
      <dgm:t>
        <a:bodyPr/>
        <a:lstStyle/>
        <a:p>
          <a:endParaRPr lang="ru-RU"/>
        </a:p>
      </dgm:t>
    </dgm:pt>
    <dgm:pt modelId="{E01DE694-DADA-4634-8AA4-60FF6A3DA2F2}" type="sibTrans" cxnId="{D4BF0EB0-CA09-48DD-9167-C55DE61F2C66}">
      <dgm:prSet/>
      <dgm:spPr/>
      <dgm:t>
        <a:bodyPr/>
        <a:lstStyle/>
        <a:p>
          <a:endParaRPr lang="ru-RU"/>
        </a:p>
      </dgm:t>
    </dgm:pt>
    <dgm:pt modelId="{4C504585-828D-46D1-8121-81A87E496A9C}">
      <dgm:prSet/>
      <dgm:spPr/>
      <dgm:t>
        <a:bodyPr/>
        <a:lstStyle/>
        <a:p>
          <a:r>
            <a:rPr lang="ru-RU" dirty="0" smtClean="0"/>
            <a:t> 5 группа</a:t>
          </a:r>
          <a:endParaRPr lang="ru-RU" dirty="0"/>
        </a:p>
      </dgm:t>
    </dgm:pt>
    <dgm:pt modelId="{0C04B621-29F4-450A-BBD1-133F0E539532}" type="parTrans" cxnId="{5536DA65-D670-4F0E-9B6E-92834B52EB24}">
      <dgm:prSet/>
      <dgm:spPr/>
      <dgm:t>
        <a:bodyPr/>
        <a:lstStyle/>
        <a:p>
          <a:endParaRPr lang="ru-RU"/>
        </a:p>
      </dgm:t>
    </dgm:pt>
    <dgm:pt modelId="{2AE15C64-47F3-4315-B0BF-D42BEA31C071}" type="sibTrans" cxnId="{5536DA65-D670-4F0E-9B6E-92834B52EB24}">
      <dgm:prSet/>
      <dgm:spPr/>
      <dgm:t>
        <a:bodyPr/>
        <a:lstStyle/>
        <a:p>
          <a:endParaRPr lang="ru-RU"/>
        </a:p>
      </dgm:t>
    </dgm:pt>
    <dgm:pt modelId="{FB91B34F-9F31-4B38-BC61-1ED800FE2A21}">
      <dgm:prSet/>
      <dgm:spPr/>
      <dgm:t>
        <a:bodyPr/>
        <a:lstStyle/>
        <a:p>
          <a:r>
            <a:rPr lang="ru-RU" dirty="0" smtClean="0"/>
            <a:t>наказание</a:t>
          </a:r>
          <a:endParaRPr lang="ru-RU" dirty="0"/>
        </a:p>
      </dgm:t>
    </dgm:pt>
    <dgm:pt modelId="{407FBA35-DF51-4EE6-A276-B811832D893B}" type="parTrans" cxnId="{C60D9259-FF2C-4E0F-BCC9-5065F8626C3B}">
      <dgm:prSet/>
      <dgm:spPr/>
      <dgm:t>
        <a:bodyPr/>
        <a:lstStyle/>
        <a:p>
          <a:endParaRPr lang="ru-RU"/>
        </a:p>
      </dgm:t>
    </dgm:pt>
    <dgm:pt modelId="{EB1F4A53-EA1D-4474-9666-EB2A36A2B467}" type="sibTrans" cxnId="{C60D9259-FF2C-4E0F-BCC9-5065F8626C3B}">
      <dgm:prSet/>
      <dgm:spPr/>
      <dgm:t>
        <a:bodyPr/>
        <a:lstStyle/>
        <a:p>
          <a:endParaRPr lang="ru-RU"/>
        </a:p>
      </dgm:t>
    </dgm:pt>
    <dgm:pt modelId="{A5C99351-40B2-48A8-B20F-0681A1FC4A77}">
      <dgm:prSet/>
      <dgm:spPr/>
      <dgm:t>
        <a:bodyPr/>
        <a:lstStyle/>
        <a:p>
          <a:r>
            <a:rPr lang="ru-RU" dirty="0" smtClean="0"/>
            <a:t>прощение</a:t>
          </a:r>
          <a:endParaRPr lang="ru-RU" dirty="0"/>
        </a:p>
      </dgm:t>
    </dgm:pt>
    <dgm:pt modelId="{E72C9A13-61B2-460A-B091-B04577C268F3}" type="parTrans" cxnId="{2CB20781-690B-4035-8473-FDA92BB14442}">
      <dgm:prSet/>
      <dgm:spPr/>
      <dgm:t>
        <a:bodyPr/>
        <a:lstStyle/>
        <a:p>
          <a:endParaRPr lang="ru-RU"/>
        </a:p>
      </dgm:t>
    </dgm:pt>
    <dgm:pt modelId="{1BF4083A-5833-43F4-BA9C-43F03632322E}" type="sibTrans" cxnId="{2CB20781-690B-4035-8473-FDA92BB14442}">
      <dgm:prSet/>
      <dgm:spPr/>
      <dgm:t>
        <a:bodyPr/>
        <a:lstStyle/>
        <a:p>
          <a:endParaRPr lang="ru-RU"/>
        </a:p>
      </dgm:t>
    </dgm:pt>
    <dgm:pt modelId="{C8C919B0-769D-456E-80E2-52899598F18D}" type="pres">
      <dgm:prSet presAssocID="{B088709A-B5D9-41AF-933A-D1CCDC0650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8D77F-5910-45BE-BB79-54E13002151A}" type="pres">
      <dgm:prSet presAssocID="{DB57732E-B97A-4DCB-BBB2-C14BD3606185}" presName="composite" presStyleCnt="0"/>
      <dgm:spPr/>
    </dgm:pt>
    <dgm:pt modelId="{316B5CD8-37AD-4021-9C94-57AD9E191D4F}" type="pres">
      <dgm:prSet presAssocID="{DB57732E-B97A-4DCB-BBB2-C14BD360618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45576-1C8C-488F-97F7-0906E87F816C}" type="pres">
      <dgm:prSet presAssocID="{DB57732E-B97A-4DCB-BBB2-C14BD3606185}" presName="descendantText" presStyleLbl="alignAcc1" presStyleIdx="0" presStyleCnt="5" custLinFactNeighborX="105" custLinFactNeighborY="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BE1C4-E0FD-4FA2-A3BD-305D23950F7E}" type="pres">
      <dgm:prSet presAssocID="{089BD810-5887-4DB9-923A-A70DE3095A92}" presName="sp" presStyleCnt="0"/>
      <dgm:spPr/>
    </dgm:pt>
    <dgm:pt modelId="{66D01C8D-F8B6-4A71-B8C1-85D7479AD9E1}" type="pres">
      <dgm:prSet presAssocID="{5CA723F0-F72C-4C55-97CE-1736D5155C90}" presName="composite" presStyleCnt="0"/>
      <dgm:spPr/>
    </dgm:pt>
    <dgm:pt modelId="{60690335-9FCE-45FC-ADFD-B037BF739DF8}" type="pres">
      <dgm:prSet presAssocID="{5CA723F0-F72C-4C55-97CE-1736D5155C9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DA13D-0AB9-45F8-B88A-56F88519AA32}" type="pres">
      <dgm:prSet presAssocID="{5CA723F0-F72C-4C55-97CE-1736D5155C9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492FE-A2EC-4CB3-A5AC-40B85B23FCB8}" type="pres">
      <dgm:prSet presAssocID="{530C4ADB-F220-4F9F-91A0-3716CDA83F53}" presName="sp" presStyleCnt="0"/>
      <dgm:spPr/>
    </dgm:pt>
    <dgm:pt modelId="{09ED558D-C924-462A-BA47-E9DFBC6F5548}" type="pres">
      <dgm:prSet presAssocID="{82089BE9-8B98-4D8A-BCE9-769B5FC857C9}" presName="composite" presStyleCnt="0"/>
      <dgm:spPr/>
    </dgm:pt>
    <dgm:pt modelId="{F18C95CA-E7B6-4804-81D3-603F02F20C58}" type="pres">
      <dgm:prSet presAssocID="{82089BE9-8B98-4D8A-BCE9-769B5FC857C9}" presName="parentText" presStyleLbl="alignNode1" presStyleIdx="2" presStyleCnt="5" custLinFactNeighborX="-3021" custLinFactNeighborY="-41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AC0C9-83E9-47D9-8F4E-267A3F205145}" type="pres">
      <dgm:prSet presAssocID="{82089BE9-8B98-4D8A-BCE9-769B5FC857C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F891B-F814-4700-9384-649A92B765BB}" type="pres">
      <dgm:prSet presAssocID="{92CB98E6-D710-4EAC-B9CA-A1371882970F}" presName="sp" presStyleCnt="0"/>
      <dgm:spPr/>
    </dgm:pt>
    <dgm:pt modelId="{9A430B2B-AB49-42BB-A80A-6A4CE00D6FB5}" type="pres">
      <dgm:prSet presAssocID="{8CA46D59-C74C-4AFA-9FA9-9D6850BE7F3D}" presName="composite" presStyleCnt="0"/>
      <dgm:spPr/>
    </dgm:pt>
    <dgm:pt modelId="{49E36023-1995-4290-B660-343CAE598197}" type="pres">
      <dgm:prSet presAssocID="{8CA46D59-C74C-4AFA-9FA9-9D6850BE7F3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9B1C8-7C88-4F7E-85A5-E0D296E6956A}" type="pres">
      <dgm:prSet presAssocID="{8CA46D59-C74C-4AFA-9FA9-9D6850BE7F3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11C34-EE3F-4CB8-8527-3DA5EAD0B6C2}" type="pres">
      <dgm:prSet presAssocID="{E01DE694-DADA-4634-8AA4-60FF6A3DA2F2}" presName="sp" presStyleCnt="0"/>
      <dgm:spPr/>
    </dgm:pt>
    <dgm:pt modelId="{5C058DA4-1CAF-4C89-A1A5-3B61CDFE2C4A}" type="pres">
      <dgm:prSet presAssocID="{4C504585-828D-46D1-8121-81A87E496A9C}" presName="composite" presStyleCnt="0"/>
      <dgm:spPr/>
    </dgm:pt>
    <dgm:pt modelId="{7A6EF5C8-EDC4-4AD4-A9BD-484A37C595B5}" type="pres">
      <dgm:prSet presAssocID="{4C504585-828D-46D1-8121-81A87E496A9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42DDE-2450-40DD-B3FF-6F7AF53A6FA5}" type="pres">
      <dgm:prSet presAssocID="{4C504585-828D-46D1-8121-81A87E496A9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2DF4A-2128-403F-8205-45B7E82429A5}" type="presOf" srcId="{FB91B34F-9F31-4B38-BC61-1ED800FE2A21}" destId="{AAF9B1C8-7C88-4F7E-85A5-E0D296E6956A}" srcOrd="0" destOrd="0" presId="urn:microsoft.com/office/officeart/2005/8/layout/chevron2"/>
    <dgm:cxn modelId="{3E74168F-1F61-4D41-9653-5775D0D5A631}" type="presOf" srcId="{DB57732E-B97A-4DCB-BBB2-C14BD3606185}" destId="{316B5CD8-37AD-4021-9C94-57AD9E191D4F}" srcOrd="0" destOrd="0" presId="urn:microsoft.com/office/officeart/2005/8/layout/chevron2"/>
    <dgm:cxn modelId="{AA6859ED-5DFC-407D-92D8-8384B1A381D2}" srcId="{5CA723F0-F72C-4C55-97CE-1736D5155C90}" destId="{F5BAE78A-2964-4FBE-9DAC-B88D5E1F6A88}" srcOrd="0" destOrd="0" parTransId="{00C91814-A278-4327-B717-06DF3C2EA6AC}" sibTransId="{E7C9385D-3525-4CC7-94AD-0ABDC62AE0BE}"/>
    <dgm:cxn modelId="{D0FFC193-E354-4FC7-B998-8C38969D1B52}" type="presOf" srcId="{F5BAE78A-2964-4FBE-9DAC-B88D5E1F6A88}" destId="{F56DA13D-0AB9-45F8-B88A-56F88519AA32}" srcOrd="0" destOrd="0" presId="urn:microsoft.com/office/officeart/2005/8/layout/chevron2"/>
    <dgm:cxn modelId="{5536DA65-D670-4F0E-9B6E-92834B52EB24}" srcId="{B088709A-B5D9-41AF-933A-D1CCDC065047}" destId="{4C504585-828D-46D1-8121-81A87E496A9C}" srcOrd="4" destOrd="0" parTransId="{0C04B621-29F4-450A-BBD1-133F0E539532}" sibTransId="{2AE15C64-47F3-4315-B0BF-D42BEA31C071}"/>
    <dgm:cxn modelId="{6B417975-3E6F-4364-A5C4-FF4D4DB97B45}" type="presOf" srcId="{4C504585-828D-46D1-8121-81A87E496A9C}" destId="{7A6EF5C8-EDC4-4AD4-A9BD-484A37C595B5}" srcOrd="0" destOrd="0" presId="urn:microsoft.com/office/officeart/2005/8/layout/chevron2"/>
    <dgm:cxn modelId="{90906676-E71C-48B1-B706-CF23026FF902}" type="presOf" srcId="{B088709A-B5D9-41AF-933A-D1CCDC065047}" destId="{C8C919B0-769D-456E-80E2-52899598F18D}" srcOrd="0" destOrd="0" presId="urn:microsoft.com/office/officeart/2005/8/layout/chevron2"/>
    <dgm:cxn modelId="{2E01C4A5-F6E2-4421-A278-CEA421093F76}" srcId="{82089BE9-8B98-4D8A-BCE9-769B5FC857C9}" destId="{066E1C81-50E2-49F2-994F-73B5FA07DCE0}" srcOrd="0" destOrd="0" parTransId="{012E6DA8-8DF7-40D2-A91C-9143346DC37D}" sibTransId="{6052C6FE-2D90-4E5C-9B17-7526FF45FEEA}"/>
    <dgm:cxn modelId="{6589FE93-E9C5-4FDB-981C-540DE460D181}" type="presOf" srcId="{A5C99351-40B2-48A8-B20F-0681A1FC4A77}" destId="{E9142DDE-2450-40DD-B3FF-6F7AF53A6FA5}" srcOrd="0" destOrd="0" presId="urn:microsoft.com/office/officeart/2005/8/layout/chevron2"/>
    <dgm:cxn modelId="{CA63226B-B852-40D6-BE9C-11565BC7C241}" srcId="{DB57732E-B97A-4DCB-BBB2-C14BD3606185}" destId="{8C566B0D-0F49-4C54-9274-B2CDEC35FBF4}" srcOrd="0" destOrd="0" parTransId="{872EA0CE-4717-4450-9B82-76D9A00506A7}" sibTransId="{75315785-5EF0-4E1F-852E-9838D5AC4D6E}"/>
    <dgm:cxn modelId="{825796D3-CD46-41D1-9EFB-893B55A1CA89}" type="presOf" srcId="{5CA723F0-F72C-4C55-97CE-1736D5155C90}" destId="{60690335-9FCE-45FC-ADFD-B037BF739DF8}" srcOrd="0" destOrd="0" presId="urn:microsoft.com/office/officeart/2005/8/layout/chevron2"/>
    <dgm:cxn modelId="{D4BF0EB0-CA09-48DD-9167-C55DE61F2C66}" srcId="{B088709A-B5D9-41AF-933A-D1CCDC065047}" destId="{8CA46D59-C74C-4AFA-9FA9-9D6850BE7F3D}" srcOrd="3" destOrd="0" parTransId="{6975B2C3-B785-4068-890B-7B7D0D8CD06D}" sibTransId="{E01DE694-DADA-4634-8AA4-60FF6A3DA2F2}"/>
    <dgm:cxn modelId="{2CB20781-690B-4035-8473-FDA92BB14442}" srcId="{4C504585-828D-46D1-8121-81A87E496A9C}" destId="{A5C99351-40B2-48A8-B20F-0681A1FC4A77}" srcOrd="0" destOrd="0" parTransId="{E72C9A13-61B2-460A-B091-B04577C268F3}" sibTransId="{1BF4083A-5833-43F4-BA9C-43F03632322E}"/>
    <dgm:cxn modelId="{50DB7C48-789F-49C8-85CA-0221E1DF407A}" type="presOf" srcId="{066E1C81-50E2-49F2-994F-73B5FA07DCE0}" destId="{E2AAC0C9-83E9-47D9-8F4E-267A3F205145}" srcOrd="0" destOrd="0" presId="urn:microsoft.com/office/officeart/2005/8/layout/chevron2"/>
    <dgm:cxn modelId="{A13FDCFC-74D3-4374-A0EE-CAE97C7FF172}" srcId="{B088709A-B5D9-41AF-933A-D1CCDC065047}" destId="{5CA723F0-F72C-4C55-97CE-1736D5155C90}" srcOrd="1" destOrd="0" parTransId="{72F8084C-4A5A-46A1-ACA5-BD37CD00C6DC}" sibTransId="{530C4ADB-F220-4F9F-91A0-3716CDA83F53}"/>
    <dgm:cxn modelId="{70528AC6-2B46-4BEC-A743-D0D52B4D7A8C}" type="presOf" srcId="{8C566B0D-0F49-4C54-9274-B2CDEC35FBF4}" destId="{D0A45576-1C8C-488F-97F7-0906E87F816C}" srcOrd="0" destOrd="0" presId="urn:microsoft.com/office/officeart/2005/8/layout/chevron2"/>
    <dgm:cxn modelId="{1D322094-EC06-46CF-A10C-7F5E94FB30DB}" type="presOf" srcId="{8CA46D59-C74C-4AFA-9FA9-9D6850BE7F3D}" destId="{49E36023-1995-4290-B660-343CAE598197}" srcOrd="0" destOrd="0" presId="urn:microsoft.com/office/officeart/2005/8/layout/chevron2"/>
    <dgm:cxn modelId="{34255EED-EA0C-4564-80CF-168BADE90CC7}" type="presOf" srcId="{82089BE9-8B98-4D8A-BCE9-769B5FC857C9}" destId="{F18C95CA-E7B6-4804-81D3-603F02F20C58}" srcOrd="0" destOrd="0" presId="urn:microsoft.com/office/officeart/2005/8/layout/chevron2"/>
    <dgm:cxn modelId="{C60D9259-FF2C-4E0F-BCC9-5065F8626C3B}" srcId="{8CA46D59-C74C-4AFA-9FA9-9D6850BE7F3D}" destId="{FB91B34F-9F31-4B38-BC61-1ED800FE2A21}" srcOrd="0" destOrd="0" parTransId="{407FBA35-DF51-4EE6-A276-B811832D893B}" sibTransId="{EB1F4A53-EA1D-4474-9666-EB2A36A2B467}"/>
    <dgm:cxn modelId="{8279201F-D3B8-43B0-A43E-99D07E08DF5B}" srcId="{B088709A-B5D9-41AF-933A-D1CCDC065047}" destId="{82089BE9-8B98-4D8A-BCE9-769B5FC857C9}" srcOrd="2" destOrd="0" parTransId="{1056C288-48BC-463A-801C-7624613C5B53}" sibTransId="{92CB98E6-D710-4EAC-B9CA-A1371882970F}"/>
    <dgm:cxn modelId="{76B7E2DA-EC96-4DA8-AC54-D3612DF88FF6}" srcId="{B088709A-B5D9-41AF-933A-D1CCDC065047}" destId="{DB57732E-B97A-4DCB-BBB2-C14BD3606185}" srcOrd="0" destOrd="0" parTransId="{5DB447E5-C193-4957-91A0-4D920881877C}" sibTransId="{089BD810-5887-4DB9-923A-A70DE3095A92}"/>
    <dgm:cxn modelId="{D9768D8E-4AB7-4F94-8B6E-FCD6EA20235F}" type="presParOf" srcId="{C8C919B0-769D-456E-80E2-52899598F18D}" destId="{C208D77F-5910-45BE-BB79-54E13002151A}" srcOrd="0" destOrd="0" presId="urn:microsoft.com/office/officeart/2005/8/layout/chevron2"/>
    <dgm:cxn modelId="{FB4B251D-A686-489B-AB6B-B9C46055B42A}" type="presParOf" srcId="{C208D77F-5910-45BE-BB79-54E13002151A}" destId="{316B5CD8-37AD-4021-9C94-57AD9E191D4F}" srcOrd="0" destOrd="0" presId="urn:microsoft.com/office/officeart/2005/8/layout/chevron2"/>
    <dgm:cxn modelId="{94F3CA66-F264-4DB7-9473-1A5D940D1B60}" type="presParOf" srcId="{C208D77F-5910-45BE-BB79-54E13002151A}" destId="{D0A45576-1C8C-488F-97F7-0906E87F816C}" srcOrd="1" destOrd="0" presId="urn:microsoft.com/office/officeart/2005/8/layout/chevron2"/>
    <dgm:cxn modelId="{442025CF-0773-4F89-BBF3-C40B4B47339C}" type="presParOf" srcId="{C8C919B0-769D-456E-80E2-52899598F18D}" destId="{D62BE1C4-E0FD-4FA2-A3BD-305D23950F7E}" srcOrd="1" destOrd="0" presId="urn:microsoft.com/office/officeart/2005/8/layout/chevron2"/>
    <dgm:cxn modelId="{063FE9F0-8114-4547-AE1E-8B05132C614D}" type="presParOf" srcId="{C8C919B0-769D-456E-80E2-52899598F18D}" destId="{66D01C8D-F8B6-4A71-B8C1-85D7479AD9E1}" srcOrd="2" destOrd="0" presId="urn:microsoft.com/office/officeart/2005/8/layout/chevron2"/>
    <dgm:cxn modelId="{EBDE512B-93B2-41CA-A1B7-C1C1EA4A3891}" type="presParOf" srcId="{66D01C8D-F8B6-4A71-B8C1-85D7479AD9E1}" destId="{60690335-9FCE-45FC-ADFD-B037BF739DF8}" srcOrd="0" destOrd="0" presId="urn:microsoft.com/office/officeart/2005/8/layout/chevron2"/>
    <dgm:cxn modelId="{7F0F4E33-D74D-479C-B426-ADFF4BABEB5F}" type="presParOf" srcId="{66D01C8D-F8B6-4A71-B8C1-85D7479AD9E1}" destId="{F56DA13D-0AB9-45F8-B88A-56F88519AA32}" srcOrd="1" destOrd="0" presId="urn:microsoft.com/office/officeart/2005/8/layout/chevron2"/>
    <dgm:cxn modelId="{C34EF668-1475-493E-B70C-B0EA149164C9}" type="presParOf" srcId="{C8C919B0-769D-456E-80E2-52899598F18D}" destId="{9FF492FE-A2EC-4CB3-A5AC-40B85B23FCB8}" srcOrd="3" destOrd="0" presId="urn:microsoft.com/office/officeart/2005/8/layout/chevron2"/>
    <dgm:cxn modelId="{B9239DB4-146A-4AAD-B3F0-DFBC17602C43}" type="presParOf" srcId="{C8C919B0-769D-456E-80E2-52899598F18D}" destId="{09ED558D-C924-462A-BA47-E9DFBC6F5548}" srcOrd="4" destOrd="0" presId="urn:microsoft.com/office/officeart/2005/8/layout/chevron2"/>
    <dgm:cxn modelId="{E39C3353-E7DA-497D-BD45-420754387DCE}" type="presParOf" srcId="{09ED558D-C924-462A-BA47-E9DFBC6F5548}" destId="{F18C95CA-E7B6-4804-81D3-603F02F20C58}" srcOrd="0" destOrd="0" presId="urn:microsoft.com/office/officeart/2005/8/layout/chevron2"/>
    <dgm:cxn modelId="{4DDACC5D-962E-46DA-BE20-8B81BC4E70B0}" type="presParOf" srcId="{09ED558D-C924-462A-BA47-E9DFBC6F5548}" destId="{E2AAC0C9-83E9-47D9-8F4E-267A3F205145}" srcOrd="1" destOrd="0" presId="urn:microsoft.com/office/officeart/2005/8/layout/chevron2"/>
    <dgm:cxn modelId="{4C746278-0718-43AA-8F97-E70492C00416}" type="presParOf" srcId="{C8C919B0-769D-456E-80E2-52899598F18D}" destId="{741F891B-F814-4700-9384-649A92B765BB}" srcOrd="5" destOrd="0" presId="urn:microsoft.com/office/officeart/2005/8/layout/chevron2"/>
    <dgm:cxn modelId="{53CFDBD2-FD8E-4B5A-A69C-530C8E387891}" type="presParOf" srcId="{C8C919B0-769D-456E-80E2-52899598F18D}" destId="{9A430B2B-AB49-42BB-A80A-6A4CE00D6FB5}" srcOrd="6" destOrd="0" presId="urn:microsoft.com/office/officeart/2005/8/layout/chevron2"/>
    <dgm:cxn modelId="{22BE5647-2BC2-4DC4-96E2-DE3644DD49D4}" type="presParOf" srcId="{9A430B2B-AB49-42BB-A80A-6A4CE00D6FB5}" destId="{49E36023-1995-4290-B660-343CAE598197}" srcOrd="0" destOrd="0" presId="urn:microsoft.com/office/officeart/2005/8/layout/chevron2"/>
    <dgm:cxn modelId="{C6050F9A-EDD0-4AE1-A3FD-776C9186DA9F}" type="presParOf" srcId="{9A430B2B-AB49-42BB-A80A-6A4CE00D6FB5}" destId="{AAF9B1C8-7C88-4F7E-85A5-E0D296E6956A}" srcOrd="1" destOrd="0" presId="urn:microsoft.com/office/officeart/2005/8/layout/chevron2"/>
    <dgm:cxn modelId="{702CA2EC-1D44-4211-B18D-3E9DF3957090}" type="presParOf" srcId="{C8C919B0-769D-456E-80E2-52899598F18D}" destId="{21911C34-EE3F-4CB8-8527-3DA5EAD0B6C2}" srcOrd="7" destOrd="0" presId="urn:microsoft.com/office/officeart/2005/8/layout/chevron2"/>
    <dgm:cxn modelId="{CF3139CF-DEBB-40DB-8B36-45960F239C29}" type="presParOf" srcId="{C8C919B0-769D-456E-80E2-52899598F18D}" destId="{5C058DA4-1CAF-4C89-A1A5-3B61CDFE2C4A}" srcOrd="8" destOrd="0" presId="urn:microsoft.com/office/officeart/2005/8/layout/chevron2"/>
    <dgm:cxn modelId="{BCD539F8-3D00-401C-BB30-4987976E6B3C}" type="presParOf" srcId="{5C058DA4-1CAF-4C89-A1A5-3B61CDFE2C4A}" destId="{7A6EF5C8-EDC4-4AD4-A9BD-484A37C595B5}" srcOrd="0" destOrd="0" presId="urn:microsoft.com/office/officeart/2005/8/layout/chevron2"/>
    <dgm:cxn modelId="{13804471-817F-43E9-B933-090ED6B8CE5D}" type="presParOf" srcId="{5C058DA4-1CAF-4C89-A1A5-3B61CDFE2C4A}" destId="{E9142DDE-2450-40DD-B3FF-6F7AF53A6FA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02939-F63D-47AB-98F0-7EE0BBB4A8DD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68A2C-A8D8-4135-9A72-62D01D086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8A2C-A8D8-4135-9A72-62D01D0860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32D-E387-46CE-9937-74BCD1C1AA4D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31D0-B3C4-4BD3-B39C-FF5CB7506099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8F56-B889-45E0-858A-EB91C21B462E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32D-E387-46CE-9937-74BCD1C1AA4D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3F2E-0043-485C-A503-8D045409F9BD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CE2-5549-407E-9927-363C1BB72BCA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3464-8BE2-4D57-8E33-B4910E64C863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DCA2-A897-4D69-843A-5E9E67640608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6BB-E566-4B6A-9681-00FC75ED428D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B4D6-33F1-44CA-A813-F110E5F9DBA8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D1B-A31A-4243-85CE-05D05E5A3BE2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3F2E-0043-485C-A503-8D045409F9BD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4C1-C8EE-47D2-811D-2F5AE1FA883A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31D0-B3C4-4BD3-B39C-FF5CB7506099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8F56-B889-45E0-858A-EB91C21B462E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ACE2-5549-407E-9927-363C1BB72BCA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3464-8BE2-4D57-8E33-B4910E64C863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DCA2-A897-4D69-843A-5E9E67640608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6BB-E566-4B6A-9681-00FC75ED428D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B4D6-33F1-44CA-A813-F110E5F9DBA8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D1B-A31A-4243-85CE-05D05E5A3BE2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64C1-C8EE-47D2-811D-2F5AE1FA883A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CCCB-8C76-4C82-BA4B-D869A1031846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CCCB-8C76-4C82-BA4B-D869A1031846}" type="datetime1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51D-AC7C-4261-83C2-69C2D458F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t.1september.ru/articlef.php?ID=200600907" TargetMode="External"/><Relationship Id="rId2" Type="http://schemas.openxmlformats.org/officeDocument/2006/relationships/hyperlink" Target="http://www.bgshop.ru/Details.aspx?id=952468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ultnord.ru/Severnye_kozul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licey102.k26.ru/kraeved/image/astafiev.jpg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llo\Documents\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4214818"/>
            <a:ext cx="7643866" cy="1214446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66" y="5572140"/>
            <a:ext cx="5857916" cy="857256"/>
          </a:xfrm>
        </p:spPr>
        <p:txBody>
          <a:bodyPr/>
          <a:lstStyle/>
          <a:p>
            <a:pPr algn="r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Астафьев\b1998.gif.jpg"/>
          <p:cNvPicPr>
            <a:picLocks noChangeAspect="1" noChangeArrowheads="1"/>
          </p:cNvPicPr>
          <p:nvPr/>
        </p:nvPicPr>
        <p:blipFill>
          <a:blip r:embed="rId4"/>
          <a:srcRect l="7098" t="3470" r="7728" b="2839"/>
          <a:stretch>
            <a:fillRect/>
          </a:stretch>
        </p:blipFill>
        <p:spPr bwMode="auto">
          <a:xfrm>
            <a:off x="9644098" y="1643050"/>
            <a:ext cx="3000396" cy="450059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2976" y="3500438"/>
            <a:ext cx="8001024" cy="2857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Уроки доброты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 в рассказе Виктора Астафьева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 «Конь с </a:t>
            </a:r>
            <a:r>
              <a:rPr lang="ru-RU" sz="44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розовой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 гривой</a:t>
            </a:r>
            <a:r>
              <a:rPr lang="ru-RU" sz="4400" b="1" dirty="0" smtClean="0">
                <a:solidFill>
                  <a:srgbClr val="7030A0"/>
                </a:solidFill>
              </a:rPr>
              <a:t>»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lo\Documents\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1" name="Picture 3" descr="C:\Documents and Settings\Администратор\Рабочий стол\Астафьев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2809878" cy="437217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ятно 1 2"/>
          <p:cNvSpPr/>
          <p:nvPr/>
        </p:nvSpPr>
        <p:spPr>
          <a:xfrm>
            <a:off x="142844" y="0"/>
            <a:ext cx="6858048" cy="65008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Почему же бабушка Катерина Петровна всем, кого встречала в это утро, рассказывала про проступок внука? </a:t>
            </a:r>
            <a:endParaRPr lang="ru-RU" sz="2800" dirty="0"/>
          </a:p>
        </p:txBody>
      </p:sp>
      <p:sp>
        <p:nvSpPr>
          <p:cNvPr id="4" name="Пятно 1 3"/>
          <p:cNvSpPr/>
          <p:nvPr/>
        </p:nvSpPr>
        <p:spPr>
          <a:xfrm>
            <a:off x="2071638" y="428604"/>
            <a:ext cx="7072362" cy="61436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Почему, уже зная об обмане, бабушка всё же покупает внуку пряник — коня с розовой гривой?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214282" y="6072206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12-конечная звезда 2"/>
          <p:cNvSpPr/>
          <p:nvPr/>
        </p:nvSpPr>
        <p:spPr>
          <a:xfrm>
            <a:off x="2285984" y="1285860"/>
            <a:ext cx="4429156" cy="385765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6072198" y="1214422"/>
            <a:ext cx="1571636" cy="8572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5140919">
            <a:off x="5987474" y="4168043"/>
            <a:ext cx="1571636" cy="714380"/>
          </a:xfrm>
          <a:prstGeom prst="curvedDownArrow">
            <a:avLst>
              <a:gd name="adj1" fmla="val 34047"/>
              <a:gd name="adj2" fmla="val 57660"/>
              <a:gd name="adj3" fmla="val 204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207167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игрушка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485776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лакомство</a:t>
            </a:r>
            <a:endParaRPr lang="ru-RU" sz="2800" b="1" dirty="0"/>
          </a:p>
        </p:txBody>
      </p:sp>
      <p:sp>
        <p:nvSpPr>
          <p:cNvPr id="9" name="Выгнутая вправо стрелка 8"/>
          <p:cNvSpPr/>
          <p:nvPr/>
        </p:nvSpPr>
        <p:spPr>
          <a:xfrm rot="7126018">
            <a:off x="1183572" y="2979280"/>
            <a:ext cx="789529" cy="2241727"/>
          </a:xfrm>
          <a:prstGeom prst="curvedLeftArrow">
            <a:avLst>
              <a:gd name="adj1" fmla="val 25000"/>
              <a:gd name="adj2" fmla="val 50000"/>
              <a:gd name="adj3" fmla="val 3043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78605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символ</a:t>
            </a:r>
            <a:endParaRPr lang="ru-RU" sz="2800" b="1" dirty="0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500034" y="6072206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Mello\Documents\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3116"/>
            <a:ext cx="285751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428604"/>
            <a:ext cx="8286808" cy="378621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Написать мини-сочинение: Как я понимаю смысл названия рассказа «Конь с розовой гривой»</a:t>
            </a:r>
            <a:endParaRPr lang="ru-RU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57158" y="6072206"/>
            <a:ext cx="42862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C:\Documents and Settings\Администратор\Рабочий стол\Астафьев\7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14752"/>
            <a:ext cx="2871753" cy="2805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78579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8592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Выучить наизусть  описание летнего дня.</a:t>
            </a:r>
            <a:endParaRPr lang="ru-RU" sz="36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57148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РЕСУРСЫ: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857364"/>
            <a:ext cx="8429684" cy="255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2"/>
              </a:rPr>
              <a:t>http://www.bgshop.ru/Details.aspx?id=9524680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3"/>
              </a:rPr>
              <a:t>http://lit.1september.ru/articlef.php?ID=200600907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http://www.cultnord.ru/Severnye_kozuli.html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lo\Documents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968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728667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sz="2800" b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073" name="Picture 1" descr="C:\Documents and Settings\Администратор\Рабочий стол\Астафьев\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0" y="2515458"/>
            <a:ext cx="2809880" cy="434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2001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285860"/>
            <a:ext cx="3214710" cy="431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артинка 154 из 47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500429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ello\Documents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074" name="Picture 2" descr="C:\Users\Mello\Documents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7238" y="-714404"/>
            <a:ext cx="742952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285729"/>
            <a:ext cx="8429684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Как зовут бабушку героя?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Михайлова; б) Николаевна; в) Петровна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2.Как зовут главного героя?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Санька, б)Гришка, в) Мишка.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2. О чём мечтали все деревенские мальчишки?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)о прянике конём; б)об игрушечном коне; в) о настоящем коне.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3. За что бабушка обещала купить герою рассказа пряник?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)уборка в доме; б) работа в огороде; в) собранные в лесу ягоды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4.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назывался предмет, который ребята взяли в лес?</a:t>
            </a:r>
            <a:endParaRPr lang="ru-RU" sz="2400" b="1" dirty="0" smtClean="0">
              <a:latin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корзинка; б) ведерко; в) туесок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Из-за чего произошла ссора между </a:t>
            </a:r>
            <a:r>
              <a:rPr lang="ru-RU" sz="2400" b="1" dirty="0" err="1" smtClean="0">
                <a:latin typeface="Calibri" pitchFamily="34" charset="0"/>
                <a:cs typeface="Times New Roman" pitchFamily="18" charset="0"/>
              </a:rPr>
              <a:t>левонтьевскими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ребятишками в лесу?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а)из-за съеденных ими ягод; б)из-за героя рассказа; в) просто так.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Что посоветовал сделать Санька герою рассказа, чтобы тому не попало от бабушки?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)вообще не ходить домой; б) всё честно рассказать бабушке; в) наложить в туесок травы,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а сверху засыпать ягодой.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просил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шантажом у главного героя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лучший друг?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калач; б)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булка;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шаньга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358214" y="5857892"/>
            <a:ext cx="470912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0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0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0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0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0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llo\Documents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0" cy="62865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1"/>
            <a:ext cx="88582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“Я ещё не осознал тогда всю огромность потери, постигшей меня.  Случись это теперь, я бы ползком добрался от Урала до Сибири,  чтобы закрыть бабушкины глаза, отдать ей последний поклон.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	И живёт в сердце вина. Гнетущая, тихая, вечная. Виноватый перед бабушкой, я пытаюсь воскресить её в памяти, поведать о ней другим людям, чтоб в своих бабушках и дедушках, в близких и любимых людях отыскали они её, и была бы её жизнь беспредельна и вечна, как вечна сама человеческая доброта, —  да от лукавого эта работа. Нет у меня таких слов, которые бы смогли передать всю мою любовь к бабушке, оправдали бы меня перед нею.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	Я знаю, бабушка простила бы меня. Она всегда и всё мне прощала. Но её нет. И никогда не будет.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	И некому прощать...”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072462" y="5786454"/>
            <a:ext cx="470912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45" y="571481"/>
            <a:ext cx="585791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В какое время и где происходят события рассказа? </a:t>
            </a:r>
          </a:p>
          <a:p>
            <a:pPr marL="342900" indent="-342900"/>
            <a:r>
              <a:rPr lang="ru-RU" sz="2800" dirty="0" smtClean="0"/>
              <a:t>Назовите приметы того времени, </a:t>
            </a:r>
          </a:p>
          <a:p>
            <a:pPr marL="342900" indent="-342900"/>
            <a:r>
              <a:rPr lang="ru-RU" sz="2800" dirty="0" smtClean="0"/>
              <a:t>а также место действия.</a:t>
            </a:r>
          </a:p>
          <a:p>
            <a:pPr marL="342900" indent="-342900"/>
            <a:endParaRPr lang="ru-RU" sz="28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ru-RU" sz="2800" dirty="0" smtClean="0"/>
              <a:t>От чьего лица ведётся повествование в рассказе? </a:t>
            </a:r>
          </a:p>
          <a:p>
            <a:pPr marL="342900" indent="-342900"/>
            <a:r>
              <a:rPr lang="ru-RU" sz="2800" dirty="0" smtClean="0"/>
              <a:t>Что вы можете рассказать о герое рассказа? </a:t>
            </a:r>
          </a:p>
          <a:p>
            <a:pPr marL="342900" indent="-342900"/>
            <a:endParaRPr lang="ru-RU" sz="2800" dirty="0" smtClean="0"/>
          </a:p>
          <a:p>
            <a:pPr marL="514350" indent="-514350"/>
            <a:r>
              <a:rPr lang="ru-RU" sz="2800" dirty="0" smtClean="0"/>
              <a:t>3.Почему мальчику очень хотелось, чтобы ему купили пряник конём? </a:t>
            </a:r>
            <a:r>
              <a:rPr lang="ru-RU" sz="2800" dirty="0" smtClean="0">
                <a:hlinkClick r:id="rId2" action="ppaction://hlinksldjump"/>
              </a:rPr>
              <a:t>Ответьте текстом.</a:t>
            </a:r>
            <a:endParaRPr lang="ru-RU" sz="2800" dirty="0" smtClean="0"/>
          </a:p>
          <a:p>
            <a:pPr marL="514350" indent="-514350"/>
            <a:endParaRPr lang="ru-RU" sz="2800" dirty="0" smtClean="0"/>
          </a:p>
          <a:p>
            <a:pPr marL="342900" indent="-342900">
              <a:buFont typeface="+mj-lt"/>
              <a:buAutoNum type="arabicPeriod" startAt="2"/>
            </a:pPr>
            <a:endParaRPr lang="ru-RU" dirty="0"/>
          </a:p>
        </p:txBody>
      </p:sp>
      <p:pic>
        <p:nvPicPr>
          <p:cNvPr id="4" name="Picture 4" descr="File0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334647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Picture 2" descr="C:\Documents and Settings\Администратор\Рабочий стол\Астафьев\1999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000372"/>
            <a:ext cx="2698758" cy="3571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0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“Пряник конём! Это ж мечта всех деревенских малышей.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Он белый-белый, этот конь. А грива у него розовая, хвост розовый,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копыта тоже розовые.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Бабушка никогда не позволяла таскаться с кусками хлеба. Ешь 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столом, иначе будет худо. Но пряник — совсем другое дело. Пряник можно сунуть под рубаху, бегать и слышать, как конь лягает копытами в голый  живот. Холодея от ужаса — потерял, — хвататься за рубаху и со счастьем  убеждаться — тут он, тут конь-огонь!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С таким конём сразу почёту сколько, внимания! Ребята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левонтьевские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к тебе  так и этак ластятся. И в чижа первому бить дают, и из рогатки стрельнуть, чтоб только им позволили потом откусить от коня  либо лизнуть его.  Когда даёшь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левонтьевскому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Саньке или Таньке откусывать,  надо держать пальцами то место, по которое откусить положено,  и держать крепко, иначе Танька или Санька так цапнут, что останется  от коня хвост да грива”.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Picture 3" descr="C:\Documents and Settings\Администратор\Рабочий стол\Астафьев\7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466684"/>
            <a:ext cx="3471860" cy="339131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214282" y="6215082"/>
            <a:ext cx="42862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x_5003e64f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428604"/>
            <a:ext cx="864399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Почему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герой рассказа любил бывать в семье соседа  дяди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Левонтия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Почему мальчик отправился в лес?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Почему этому плану не суждено было сбыться, </a:t>
            </a:r>
          </a:p>
          <a:p>
            <a:r>
              <a:rPr lang="ru-RU" sz="2800" b="1" dirty="0" smtClean="0"/>
              <a:t>ведь вначале всё складывалось хорошо?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642918"/>
          <a:ext cx="771530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85720" y="6357958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7FCFF-BD12-40E9-A6EE-7BA168A87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2C831-0A79-4923-9842-B2D03D5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0A68E-9D8D-440E-97C0-DC2EA36C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BB2D3-1CD6-4E53-9E35-2640EB1BA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01D05-7958-4D5C-9C59-5201642A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6032C-FDF1-41C8-8B73-1CBC5A22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6EB45-33D3-4FE4-8305-541C667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E2CEE3-B295-476E-8874-4C2E564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A00DA-7E07-42F2-B8CE-D4612B5EC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lo\Documents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357322" cy="157163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51D-AC7C-4261-83C2-69C2D458F06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285728"/>
            <a:ext cx="8286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 каждой группы 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найти в тексте соответствующий эпизод,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важную цитату для пересказа.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643050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285720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458</Words>
  <Application>Microsoft Office PowerPoint</Application>
  <PresentationFormat>Экран (4:3)</PresentationFormat>
  <Paragraphs>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«КОНЬ С РОЗОВОЙ ГРИВОЙ»</dc:title>
  <dc:subject>Работа по рассказу В.П.Астафьева "Конь с розовой гривой"</dc:subject>
  <dc:creator>Татьяна</dc:creator>
  <cp:keywords>Астафьев, Конь с розовой гривой, Последний поклон, левонтьевские ребятишки, пряник конём, Левонтий, искушение, муки совести, прощение,символ, смысл рассказа</cp:keywords>
  <cp:lastModifiedBy>Mello</cp:lastModifiedBy>
  <cp:revision>22</cp:revision>
  <dcterms:created xsi:type="dcterms:W3CDTF">2010-04-14T16:18:40Z</dcterms:created>
  <dcterms:modified xsi:type="dcterms:W3CDTF">2012-04-18T02:33:50Z</dcterms:modified>
  <cp:category>Мультимедийное сопровождение урока литературы в 6 классе</cp:category>
  <cp:contentStatus>ОКОНЧАТЕЛЬНЫЙ</cp:contentStatus>
</cp:coreProperties>
</file>