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7" r:id="rId2"/>
    <p:sldId id="295" r:id="rId3"/>
    <p:sldId id="296" r:id="rId4"/>
    <p:sldId id="289" r:id="rId5"/>
    <p:sldId id="278" r:id="rId6"/>
    <p:sldId id="281" r:id="rId7"/>
    <p:sldId id="280" r:id="rId8"/>
    <p:sldId id="271" r:id="rId9"/>
    <p:sldId id="272" r:id="rId10"/>
    <p:sldId id="294" r:id="rId11"/>
    <p:sldId id="286" r:id="rId12"/>
    <p:sldId id="282" r:id="rId13"/>
    <p:sldId id="283" r:id="rId14"/>
    <p:sldId id="285" r:id="rId15"/>
    <p:sldId id="284" r:id="rId16"/>
    <p:sldId id="256" r:id="rId17"/>
    <p:sldId id="288" r:id="rId18"/>
    <p:sldId id="298" r:id="rId19"/>
    <p:sldId id="290" r:id="rId20"/>
    <p:sldId id="258" r:id="rId21"/>
    <p:sldId id="260" r:id="rId22"/>
    <p:sldId id="287" r:id="rId23"/>
    <p:sldId id="293" r:id="rId24"/>
    <p:sldId id="299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00" autoAdjust="0"/>
  </p:normalViewPr>
  <p:slideViewPr>
    <p:cSldViewPr>
      <p:cViewPr varScale="1">
        <p:scale>
          <a:sx n="66" d="100"/>
          <a:sy n="66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B9830-8D24-48C0-9AB0-BD3741B1E653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0AE49-A613-448E-B29F-F411C155B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0AE49-A613-448E-B29F-F411C155BBB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0AE49-A613-448E-B29F-F411C155BBB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0AE49-A613-448E-B29F-F411C155BBB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03"/>
            <a:ext cx="9144000" cy="68496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3" y="692696"/>
            <a:ext cx="835292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/>
              <a:t> </a:t>
            </a:r>
            <a:r>
              <a:rPr lang="ru-RU" sz="5400" b="1" dirty="0" smtClean="0">
                <a:solidFill>
                  <a:srgbClr val="C00000"/>
                </a:solidFill>
              </a:rPr>
              <a:t>Красота –…..это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                   гармония души,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 это сила, 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        которая «спасет мир»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	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                       К Паустовский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на севере дик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4427984" y="4976671"/>
            <a:ext cx="471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1832 </a:t>
            </a:r>
            <a:endParaRPr lang="ru-RU" dirty="0"/>
          </a:p>
        </p:txBody>
      </p:sp>
      <p:pic>
        <p:nvPicPr>
          <p:cNvPr id="3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994525"/>
          </a:xfrm>
          <a:prstGeom prst="rect">
            <a:avLst/>
          </a:prstGeom>
          <a:noFill/>
        </p:spPr>
      </p:pic>
      <p:pic>
        <p:nvPicPr>
          <p:cNvPr id="4" name="Picture 4" descr="Дубовая роща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8568952" cy="589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2987824" y="5589240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sz="4000" b="1" dirty="0" smtClean="0">
                <a:solidFill>
                  <a:schemeClr val="bg1"/>
                </a:solidFill>
              </a:rPr>
              <a:t>«Дубовая роща». 1887 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994525"/>
          </a:xfrm>
          <a:prstGeom prst="rect">
            <a:avLst/>
          </a:prstGeom>
          <a:noFill/>
        </p:spPr>
      </p:pic>
      <p:pic>
        <p:nvPicPr>
          <p:cNvPr id="4" name="Picture 12" descr="http://nsk.kp.ru/share/i/12/9650501/wr-720.sh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8424936" cy="56886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580526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Пора сенокоса 1867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0"/>
            <a:ext cx="9080500" cy="6994525"/>
          </a:xfrm>
          <a:prstGeom prst="rect">
            <a:avLst/>
          </a:prstGeom>
          <a:noFill/>
        </p:spPr>
      </p:pic>
      <p:pic>
        <p:nvPicPr>
          <p:cNvPr id="3" name="Picture 10" descr="http://www.artsunlight.com/artist-photo-tn/Ivan-Shishkin/deciduous-forest-by-Ivan-Shishkin-0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6672"/>
            <a:ext cx="8496944" cy="59046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27984" y="5517232"/>
            <a:ext cx="5666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После дождя 1883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994525"/>
          </a:xfrm>
          <a:prstGeom prst="rect">
            <a:avLst/>
          </a:prstGeom>
          <a:noFill/>
        </p:spPr>
      </p:pic>
      <p:pic>
        <p:nvPicPr>
          <p:cNvPr id="3" name="Picture 14" descr="http://hohland.com.ua/97298_SMALL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8568952" cy="59046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517232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Весенний разлив 1875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4427984" y="4976671"/>
            <a:ext cx="471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1832 </a:t>
            </a:r>
            <a:endParaRPr lang="ru-RU" dirty="0"/>
          </a:p>
        </p:txBody>
      </p:sp>
      <p:pic>
        <p:nvPicPr>
          <p:cNvPr id="3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994525"/>
          </a:xfrm>
          <a:prstGeom prst="rect">
            <a:avLst/>
          </a:prstGeom>
          <a:noFill/>
        </p:spPr>
      </p:pic>
      <p:pic>
        <p:nvPicPr>
          <p:cNvPr id="4" name="Picture 6" descr="дуб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532440" cy="579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499992" y="5589241"/>
            <a:ext cx="3960440" cy="84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kumimoji="0" lang="ru-RU" sz="4800" b="1" dirty="0" smtClean="0">
                <a:solidFill>
                  <a:srgbClr val="FFFF00"/>
                </a:solidFill>
              </a:rPr>
              <a:t>Дубки   1852</a:t>
            </a:r>
            <a:endParaRPr kumimoji="0" lang="ru-RU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994525"/>
          </a:xfrm>
          <a:prstGeom prst="rect">
            <a:avLst/>
          </a:prstGeom>
          <a:noFill/>
        </p:spPr>
      </p:pic>
      <p:pic>
        <p:nvPicPr>
          <p:cNvPr id="4" name="Picture 2" descr="Картина И.И. Шишкина «Рожь»"/>
          <p:cNvPicPr>
            <a:picLocks noChangeAspect="1" noChangeArrowheads="1"/>
          </p:cNvPicPr>
          <p:nvPr/>
        </p:nvPicPr>
        <p:blipFill>
          <a:blip r:embed="rId3" cstate="print"/>
          <a:srcRect r="-5125" b="24065"/>
          <a:stretch>
            <a:fillRect/>
          </a:stretch>
        </p:blipFill>
        <p:spPr bwMode="auto">
          <a:xfrm>
            <a:off x="251520" y="548680"/>
            <a:ext cx="9145016" cy="5904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808973" y="5865731"/>
            <a:ext cx="4173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Рожь 1878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080500" cy="6994525"/>
          </a:xfrm>
          <a:prstGeom prst="rect">
            <a:avLst/>
          </a:prstGeom>
          <a:noFill/>
        </p:spPr>
      </p:pic>
      <p:pic>
        <p:nvPicPr>
          <p:cNvPr id="3" name="Picture 2" descr="https://tapoc.trbo.yandex.net/tapoc_secure_proxy/bc1fb88a4ec0e65d6e24bf9ec3a99fbc?url=http%3A%2F%2Ffiles.vividscreen.info%2Fsoft%2F2800a5c547f81f0fa8fca98637fbf811%2FWheat-Field-768x1280.jpg"/>
          <p:cNvPicPr>
            <a:picLocks noChangeAspect="1" noChangeArrowheads="1"/>
          </p:cNvPicPr>
          <p:nvPr/>
        </p:nvPicPr>
        <p:blipFill>
          <a:blip r:embed="rId3" cstate="print"/>
          <a:srcRect t="44318" r="1564"/>
          <a:stretch>
            <a:fillRect/>
          </a:stretch>
        </p:blipFill>
        <p:spPr bwMode="auto">
          <a:xfrm>
            <a:off x="323528" y="332656"/>
            <a:ext cx="8568952" cy="59046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04665"/>
            <a:ext cx="8748464" cy="6073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Рожь. Знойный летний полдень. Широко расстилается перед нами необъятное поле золотой ржи. Тяжелые колосья гнутся к земле. Яркая бархатистая зелень на переднем крае картины подчеркивает золотистые тона ржи. Мы видим среди безграничного поля извилистую тропинку, которая ведет к огромным соснам. Могучие стройные сосны величественно возвышаются на фоне голубого неба. Мы любуемся золотистым отливом спелых колосьев, радуемся обилию хлеба на родной русской земле.</a:t>
            </a:r>
            <a:endParaRPr lang="ru-RU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0-tub-ru.yandex.net/i?id=571f8d2073cbcf7977d1d819124885f6&amp;n=33&amp;h=190&amp;w=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41373">
            <a:off x="-1031132" y="2998140"/>
            <a:ext cx="5020557" cy="2228227"/>
          </a:xfrm>
          <a:prstGeom prst="rect">
            <a:avLst/>
          </a:prstGeom>
          <a:noFill/>
        </p:spPr>
      </p:pic>
      <p:pic>
        <p:nvPicPr>
          <p:cNvPr id="39940" name="Picture 4" descr="http://picsmagic.ru/images/789_art-33.jpg"/>
          <p:cNvPicPr>
            <a:picLocks noChangeAspect="1" noChangeArrowheads="1"/>
          </p:cNvPicPr>
          <p:nvPr/>
        </p:nvPicPr>
        <p:blipFill>
          <a:blip r:embed="rId4" cstate="print"/>
          <a:srcRect l="20372" t="14787"/>
          <a:stretch>
            <a:fillRect/>
          </a:stretch>
        </p:blipFill>
        <p:spPr bwMode="auto">
          <a:xfrm rot="3875742">
            <a:off x="1253686" y="1019353"/>
            <a:ext cx="5531994" cy="4328472"/>
          </a:xfrm>
          <a:prstGeom prst="rect">
            <a:avLst/>
          </a:prstGeom>
          <a:noFill/>
        </p:spPr>
      </p:pic>
      <p:pic>
        <p:nvPicPr>
          <p:cNvPr id="39942" name="Picture 6" descr="http://kingofwallpapers.com/wheat/wheat-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970442">
            <a:off x="3734084" y="1560047"/>
            <a:ext cx="6810375" cy="35629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124744"/>
            <a:ext cx="862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ОВЕС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5877272"/>
            <a:ext cx="1406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рожь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4869160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пшеница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994525"/>
          </a:xfrm>
          <a:prstGeom prst="rect">
            <a:avLst/>
          </a:prstGeom>
          <a:noFill/>
        </p:spPr>
      </p:pic>
      <p:pic>
        <p:nvPicPr>
          <p:cNvPr id="3" name="Picture 2" descr="http://oldgravura.ru/uploads/files/1-kartiny/ART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640960" cy="59046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620688"/>
            <a:ext cx="6534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«</a:t>
            </a:r>
            <a:r>
              <a:rPr lang="ru-RU" sz="2800" b="1" dirty="0" smtClean="0"/>
              <a:t>Раздолье, простор, рожь, Божья благодать, русское богатство».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509120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Зреет </a:t>
            </a:r>
            <a:r>
              <a:rPr lang="ru-RU" sz="2000" b="1" dirty="0" smtClean="0"/>
              <a:t>рожь над жаркой нивой</a:t>
            </a:r>
          </a:p>
          <a:p>
            <a:r>
              <a:rPr lang="ru-RU" sz="2000" b="1" dirty="0" smtClean="0"/>
              <a:t>И от нивы и до нивы</a:t>
            </a:r>
          </a:p>
          <a:p>
            <a:r>
              <a:rPr lang="ru-RU" sz="2000" b="1" dirty="0" smtClean="0"/>
              <a:t> Гонит ветер прихотливый </a:t>
            </a:r>
            <a:endParaRPr lang="ru-RU" sz="2000" dirty="0" smtClean="0"/>
          </a:p>
          <a:p>
            <a:r>
              <a:rPr lang="ru-RU" sz="2000" b="1" dirty="0" smtClean="0"/>
              <a:t>Золотые переливы.</a:t>
            </a:r>
            <a:endParaRPr lang="ru-RU" sz="2000" dirty="0" smtClean="0"/>
          </a:p>
          <a:p>
            <a:r>
              <a:rPr lang="ru-RU" sz="2000" b="1" i="1" dirty="0" smtClean="0"/>
              <a:t>(                          А. Фет)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3" name="Picture 13" descr="утро в сосновом лесу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9144000" cy="6397625"/>
          </a:xfrm>
          <a:prstGeom prst="rect">
            <a:avLst/>
          </a:prstGeom>
          <a:noFill/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805113" y="6400800"/>
            <a:ext cx="353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kumimoji="0" lang="ru-RU" sz="2400" b="1">
                <a:solidFill>
                  <a:schemeClr val="tx2"/>
                </a:solidFill>
              </a:rPr>
              <a:t>Утро в сосновом лесу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080500" cy="69945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764705"/>
            <a:ext cx="90730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600" b="1" dirty="0" smtClean="0">
                <a:solidFill>
                  <a:srgbClr val="FF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План</a:t>
            </a:r>
            <a:endParaRPr lang="ru-RU" sz="3600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9048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1. О художнике-пейзажисте И.Шишкине.</a:t>
            </a:r>
            <a:br>
              <a:rPr lang="ru-RU" sz="3600" b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2. Описание картины И.Шишкина </a:t>
            </a:r>
            <a:r>
              <a:rPr lang="ru-RU" sz="36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Рожь</a:t>
            </a:r>
            <a:r>
              <a:rPr lang="ru-RU" sz="3600" b="1" dirty="0" smtClean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»: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а) Желтеющее море ржи.</a:t>
            </a:r>
            <a:br>
              <a:rPr lang="ru-RU" sz="3600" b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б) Огромные сосны среди ржи.</a:t>
            </a:r>
            <a:br>
              <a:rPr lang="ru-RU" sz="3600" b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в) Как хорошо в поле!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3. 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Имя прилагательно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0"/>
            <a:ext cx="4734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Нас не покидает смутное состояние тревоги. Может быть, из-за появившихся возле горизонта первых кучевых облаков, предвещающих близкую грозу? Из-за неба, утратившего свою звонкую синеву?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581127"/>
            <a:ext cx="5526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будто сторожа, охраняющие несметное богатство спеющих хлебов, над золотом поля возвышаются могучие сосны. Деревья-исполины стоят вдоль дороги до самого горизонта, отчего равнинный пейзаж кажется еще более бесконечным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9945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764704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Словарно-орфографическая работа:</a:t>
            </a:r>
            <a:endParaRPr lang="ru-RU" sz="3200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Подберите ряд синонимов к словам:</a:t>
            </a:r>
            <a:endParaRPr lang="ru-RU" sz="32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-художник-……, ……..,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картина- ………, ………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Продолжите ряд эпитетов:</a:t>
            </a:r>
            <a:endParaRPr lang="ru-RU" sz="3200" b="1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Рожь (какая?) золотистая, ……., ……..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Сосны (какие?) высокие, ……, ……..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Дорога (какая?) просёлочная, ……., ……., …….</a:t>
            </a:r>
            <a:endParaRPr lang="ru-RU" sz="3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Небо (какое?) голубое, ……, ……., …….</a:t>
            </a:r>
            <a:endParaRPr lang="ru-RU" sz="3200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</a:rPr>
              <a:t>Облака (какие?) белоснежные</a:t>
            </a:r>
            <a:r>
              <a:rPr lang="ru-RU" sz="3200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267569"/>
            <a:ext cx="889248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Вошел в историю русского искусства как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.мастер пейзажной живописи.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пейзажами </a:t>
            </a:r>
            <a:r>
              <a:rPr lang="ru-RU" sz="32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Шишкина</a:t>
            </a:r>
            <a:r>
              <a:rPr lang="ru-RU" sz="32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изобразительное искусство вошли мотивы</a:t>
            </a:r>
            <a:r>
              <a:rPr lang="ru-RU" sz="3200" dirty="0" smtClean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lang="ru-RU" sz="320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Воспел русскую природу в ярких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картинах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полных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Художник раскрыл пейзажа провинции в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Тишиной, спокойствием веет от полотен Ивана Ивановича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Шишкина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русского художника, которого называют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Художник сумел передать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картине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Рожь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настроение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99" y="-243408"/>
            <a:ext cx="9396499" cy="7237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9"/>
            <a:ext cx="84249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Рожь. Знойный летний полдень. Широко расстилается перед нами необъятное поле золотой ржи. Тяжелые колосья гнутся к земле. Яркая бархатистая зелень на переднем крае картины подчеркивает золотистые тона ржи. Мы видим среди безграничного поля извилистую тропинку, которая ведет к огромным соснам. Могучие стройные сосны величественно возвышаются на фоне голубого неба. Мы любуемся золотистым отливом спелых колосьев, радуемся обилию хлеба на родной русской земле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243408"/>
            <a:ext cx="9080500" cy="7381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love-elabuga.ru/img_news/26.jpg"/>
          <p:cNvPicPr>
            <a:picLocks noChangeAspect="1" noChangeArrowheads="1"/>
          </p:cNvPicPr>
          <p:nvPr/>
        </p:nvPicPr>
        <p:blipFill>
          <a:blip r:embed="rId2" cstate="print"/>
          <a:srcRect t="-3820" r="14246" b="6750"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5013176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Презентация  </a:t>
            </a:r>
            <a:r>
              <a:rPr lang="ru-RU" sz="3200" b="1" dirty="0" smtClean="0">
                <a:solidFill>
                  <a:srgbClr val="C00000"/>
                </a:solidFill>
              </a:rPr>
              <a:t>учителя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МБОУ </a:t>
            </a:r>
            <a:r>
              <a:rPr lang="ru-RU" sz="3200" b="1" dirty="0" err="1" smtClean="0">
                <a:solidFill>
                  <a:srgbClr val="C00000"/>
                </a:solidFill>
              </a:rPr>
              <a:t>Островянской</a:t>
            </a:r>
            <a:r>
              <a:rPr lang="ru-RU" sz="3200" b="1" dirty="0" smtClean="0">
                <a:solidFill>
                  <a:srgbClr val="C00000"/>
                </a:solidFill>
              </a:rPr>
              <a:t> СОШ</a:t>
            </a:r>
          </a:p>
          <a:p>
            <a:r>
              <a:rPr lang="ru-RU" sz="3200" b="1" smtClean="0">
                <a:solidFill>
                  <a:srgbClr val="C00000"/>
                </a:solidFill>
              </a:rPr>
              <a:t>       Ковалевой </a:t>
            </a:r>
            <a:r>
              <a:rPr lang="ru-RU" sz="3200" b="1" dirty="0" smtClean="0">
                <a:solidFill>
                  <a:srgbClr val="C00000"/>
                </a:solidFill>
              </a:rPr>
              <a:t>Н. Г.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03"/>
            <a:ext cx="9144000" cy="6849697"/>
          </a:xfrm>
          <a:prstGeom prst="rect">
            <a:avLst/>
          </a:prstGeom>
          <a:noFill/>
        </p:spPr>
      </p:pic>
      <p:pic>
        <p:nvPicPr>
          <p:cNvPr id="1026" name="Picture 2" descr="http://ivanshishkin.ru/cms.ashx?req=Image&amp;&amp;imageid=ae59bf3b-c21a-44d5-9273-145d80347fd5&amp;key=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3960440" cy="5688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7983" y="692696"/>
            <a:ext cx="424847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Иван Иванович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Шишкин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501008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  1832—1898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716016" y="4277252"/>
            <a:ext cx="44279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«Шишкин - художник народный.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Всю жизнь он изучал русский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лес.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его царство, и тут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он не имеет соперников,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единственный!»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                            В. В. Стасов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  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9945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74345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Иван Иванович Шишкин  родился 25 января 1832 года в городе Елабуге в купеческой семье. Учился  в  казанской гимназии,  в московском училище живописи, ваяния и зодчества, продолжил свое образование в Академии художеств. 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Он  много путешествует по стране, рисуя и устраивая выставки . С каждым годом за Шишкиным укрепляется репутация одного из лучших русских живописцев пейзажа. В 1873 году Академия художеств возвела Ивана Ивановича Шишкина в звание профессора за мастерскую картину "Лесная глушь". Шишкин руководил учебной пейзажной мастерской академии.  За свою жизнь И. И. Шишкин написал множество великих картин . В доме родителей, где прошли детские и юношеские годы художника, находится ныне мемориальный Дом–музей Ивана Ивановича Шишкина.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994525"/>
          </a:xfrm>
          <a:prstGeom prst="rect">
            <a:avLst/>
          </a:prstGeom>
          <a:noFill/>
        </p:spPr>
      </p:pic>
      <p:pic>
        <p:nvPicPr>
          <p:cNvPr id="3" name="Picture 6" descr="http://www.elabuga.com/news_2014/september_2014/i/grant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49694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0500" cy="6994525"/>
          </a:xfrm>
          <a:prstGeom prst="rect">
            <a:avLst/>
          </a:prstGeom>
          <a:noFill/>
        </p:spPr>
      </p:pic>
      <p:pic>
        <p:nvPicPr>
          <p:cNvPr id="3" name="Picture 2" descr="http://photoshare.ru/data/12/12638/1/7q69xj-n2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17032"/>
            <a:ext cx="4824536" cy="2520280"/>
          </a:xfrm>
          <a:prstGeom prst="rect">
            <a:avLst/>
          </a:prstGeom>
          <a:noFill/>
        </p:spPr>
      </p:pic>
      <p:pic>
        <p:nvPicPr>
          <p:cNvPr id="4" name="Picture 2" descr="http://art16.ru/gallery2/d/31565-13/IMG_7731.jpg"/>
          <p:cNvPicPr>
            <a:picLocks noChangeAspect="1" noChangeArrowheads="1"/>
          </p:cNvPicPr>
          <p:nvPr/>
        </p:nvPicPr>
        <p:blipFill>
          <a:blip r:embed="rId4" cstate="print"/>
          <a:srcRect r="13525"/>
          <a:stretch>
            <a:fillRect/>
          </a:stretch>
        </p:blipFill>
        <p:spPr bwMode="auto">
          <a:xfrm>
            <a:off x="323528" y="620688"/>
            <a:ext cx="3600400" cy="5688632"/>
          </a:xfrm>
          <a:prstGeom prst="rect">
            <a:avLst/>
          </a:prstGeom>
          <a:noFill/>
        </p:spPr>
      </p:pic>
      <p:pic>
        <p:nvPicPr>
          <p:cNvPr id="40962" name="Picture 2" descr="https://im0-tub-ru.yandex.net/i?id=8c3d56338d4a1a999cfa8fc01898a6b0&amp;n=33&amp;h=190&amp;w=2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620688"/>
            <a:ext cx="496855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994525"/>
          </a:xfrm>
          <a:prstGeom prst="rect">
            <a:avLst/>
          </a:prstGeom>
          <a:noFill/>
        </p:spPr>
      </p:pic>
      <p:pic>
        <p:nvPicPr>
          <p:cNvPr id="3" name="Picture 10" descr="http://e-kazan.ru/upload/places/photo_big_3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096344" cy="4104456"/>
          </a:xfrm>
          <a:prstGeom prst="rect">
            <a:avLst/>
          </a:prstGeom>
          <a:noFill/>
        </p:spPr>
      </p:pic>
      <p:pic>
        <p:nvPicPr>
          <p:cNvPr id="4" name="Picture 4" descr="http://moidom.zp.ua/PHOTO-Philosophy%20of%20Architecture%201/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620688"/>
            <a:ext cx="5112568" cy="2299416"/>
          </a:xfrm>
          <a:prstGeom prst="rect">
            <a:avLst/>
          </a:prstGeom>
          <a:noFill/>
        </p:spPr>
      </p:pic>
      <p:pic>
        <p:nvPicPr>
          <p:cNvPr id="5" name="Picture 6" descr="http://www.leningradschool.com/AcademyofArts-AIC-chu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140968"/>
            <a:ext cx="5112568" cy="252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4725144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12 лет Иван Шишкин был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отдан в Казанскую гимназию,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где обнаружил страсть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к рисованию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</a:rPr>
              <a:t>а в 1852 году поступил в Московское училище живописи.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1856 году начал обучение в Петербуржской академии  художеств.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994525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5689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ictureloop.ru/images/886301_baget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9080500" cy="6994525"/>
          </a:xfrm>
          <a:prstGeom prst="rect">
            <a:avLst/>
          </a:prstGeom>
          <a:noFill/>
        </p:spPr>
      </p:pic>
      <p:pic>
        <p:nvPicPr>
          <p:cNvPr id="6" name="Picture 4" descr="http://amtg-rus.ru/upload/galleries/elabuga/sightseeing/Pamyatnik_Shishkinu_Elabuga/Pamyatnik_I.Shishkinu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4068960" cy="590465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548680"/>
            <a:ext cx="45365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Шишкинские пруды стали одним из любимых мест отдыха местных жителей  и гостей города, Елабуга. Здесь проходят многие городские праздники и мероприятия, в том числе и ежегодная Всероссийская Спасская ярмарка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545</Words>
  <Application>Microsoft Office PowerPoint</Application>
  <PresentationFormat>Экран (4:3)</PresentationFormat>
  <Paragraphs>71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81</cp:revision>
  <dcterms:modified xsi:type="dcterms:W3CDTF">2017-05-06T11:53:19Z</dcterms:modified>
</cp:coreProperties>
</file>