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62" r:id="rId4"/>
    <p:sldId id="263" r:id="rId5"/>
    <p:sldId id="264" r:id="rId6"/>
    <p:sldId id="265" r:id="rId7"/>
    <p:sldId id="256" r:id="rId8"/>
    <p:sldId id="257" r:id="rId9"/>
    <p:sldId id="266" r:id="rId10"/>
    <p:sldId id="259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706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519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379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6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9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3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0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3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14.05.2020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9303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атерина\Рабочий стол\rodite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LAND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FATHER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HOME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MOTHER              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VLADIVOSTOK</a:t>
            </a:r>
            <a:endParaRPr lang="ru-RU" dirty="0"/>
          </a:p>
        </p:txBody>
      </p:sp>
      <p:pic>
        <p:nvPicPr>
          <p:cNvPr id="1026" name="Picture 2" descr="F:\2016-2017\открытый урок\a trip around russia\Vladiv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920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7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</a:t>
            </a:r>
            <a:endParaRPr lang="ru-RU" dirty="0"/>
          </a:p>
        </p:txBody>
      </p:sp>
      <p:pic>
        <p:nvPicPr>
          <p:cNvPr id="1026" name="Picture 2" descr="F:\2016-2017\открытый урок\a trip around russia\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43900" cy="46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1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MURMANSK</a:t>
            </a:r>
            <a:endParaRPr lang="ru-RU" dirty="0"/>
          </a:p>
        </p:txBody>
      </p:sp>
      <p:pic>
        <p:nvPicPr>
          <p:cNvPr id="2050" name="Picture 2" descr="F:\2016-2017\открытый урок\a trip around russia\Murma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00800" cy="42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5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SOCHI</a:t>
            </a:r>
            <a:endParaRPr lang="ru-RU" dirty="0"/>
          </a:p>
        </p:txBody>
      </p:sp>
      <p:pic>
        <p:nvPicPr>
          <p:cNvPr id="3074" name="Picture 2" descr="F:\2016-2017\открытый урок\a trip around russia\So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560840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6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work</a:t>
            </a:r>
            <a:br>
              <a:rPr lang="en-US" dirty="0" smtClean="0"/>
            </a:br>
            <a:r>
              <a:rPr lang="en-US" dirty="0" smtClean="0"/>
              <a:t>Ex.6 p.98-99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6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8000" dirty="0" smtClean="0"/>
              <a:t>HOMELAND</a:t>
            </a:r>
          </a:p>
          <a:p>
            <a:r>
              <a:rPr lang="en-US" sz="8000" dirty="0" smtClean="0"/>
              <a:t>FATHERLAND</a:t>
            </a:r>
          </a:p>
          <a:p>
            <a:r>
              <a:rPr lang="en-US" sz="8000" dirty="0" smtClean="0"/>
              <a:t>MOTHERLAND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РОДИНА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атерина\Рабочий стол\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715040" cy="3500438"/>
          </a:xfrm>
          <a:prstGeom prst="rect">
            <a:avLst/>
          </a:prstGeom>
          <a:noFill/>
        </p:spPr>
      </p:pic>
      <p:pic>
        <p:nvPicPr>
          <p:cNvPr id="2050" name="Picture 2" descr="C:\Documents and Settings\Катерина\Рабочий стол\World___Russia_Beautiful_winter_morning_in_moscow_04835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26080" y="2674938"/>
            <a:ext cx="4699778" cy="34512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Russia/the Russian Federation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numCol="2"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beauty</a:t>
            </a:r>
            <a:r>
              <a:rPr lang="en-US" dirty="0" smtClean="0"/>
              <a:t>      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visitor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</a:t>
            </a:r>
            <a:r>
              <a:rPr lang="en-US" b="1" u="sng" dirty="0" smtClean="0">
                <a:solidFill>
                  <a:srgbClr val="FF0000"/>
                </a:solidFill>
              </a:rPr>
              <a:t>limate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</a:t>
            </a:r>
            <a:r>
              <a:rPr lang="en-US" b="1" u="sng" dirty="0" smtClean="0">
                <a:solidFill>
                  <a:srgbClr val="FF0000"/>
                </a:solidFill>
              </a:rPr>
              <a:t>erritory</a:t>
            </a:r>
          </a:p>
          <a:p>
            <a:r>
              <a:rPr lang="en-US" dirty="0"/>
              <a:t>t</a:t>
            </a:r>
            <a:r>
              <a:rPr lang="en-US" dirty="0" smtClean="0"/>
              <a:t>ourist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r</a:t>
            </a:r>
            <a:r>
              <a:rPr lang="en-US" b="1" u="sng" dirty="0" smtClean="0">
                <a:solidFill>
                  <a:srgbClr val="FF0000"/>
                </a:solidFill>
              </a:rPr>
              <a:t>iches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</a:rPr>
              <a:t>ize</a:t>
            </a:r>
          </a:p>
          <a:p>
            <a:r>
              <a:rPr lang="en-US" dirty="0"/>
              <a:t>l</a:t>
            </a:r>
            <a:r>
              <a:rPr lang="en-US" dirty="0" smtClean="0"/>
              <a:t>arge</a:t>
            </a:r>
          </a:p>
          <a:p>
            <a:r>
              <a:rPr lang="en-US" dirty="0"/>
              <a:t>w</a:t>
            </a:r>
            <a:r>
              <a:rPr lang="en-US" dirty="0" smtClean="0"/>
              <a:t>arm </a:t>
            </a:r>
          </a:p>
          <a:p>
            <a:r>
              <a:rPr lang="en-US" dirty="0"/>
              <a:t>l</a:t>
            </a:r>
            <a:r>
              <a:rPr lang="en-US" dirty="0" smtClean="0"/>
              <a:t>ow</a:t>
            </a:r>
          </a:p>
          <a:p>
            <a:r>
              <a:rPr lang="en-US" dirty="0"/>
              <a:t>d</a:t>
            </a:r>
            <a:r>
              <a:rPr lang="en-US" dirty="0" smtClean="0"/>
              <a:t>eep</a:t>
            </a:r>
          </a:p>
          <a:p>
            <a:r>
              <a:rPr lang="en-US" dirty="0"/>
              <a:t>f</a:t>
            </a:r>
            <a:r>
              <a:rPr lang="en-US" dirty="0" smtClean="0"/>
              <a:t>resh</a:t>
            </a:r>
          </a:p>
          <a:p>
            <a:r>
              <a:rPr lang="en-US" dirty="0"/>
              <a:t>l</a:t>
            </a:r>
            <a:r>
              <a:rPr lang="en-US" dirty="0" smtClean="0"/>
              <a:t>ong</a:t>
            </a:r>
          </a:p>
          <a:p>
            <a:r>
              <a:rPr lang="en-US" dirty="0" smtClean="0"/>
              <a:t>extend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0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PACIFIC OCEAN</a:t>
            </a:r>
          </a:p>
          <a:p>
            <a:r>
              <a:rPr lang="en-US" dirty="0" smtClean="0"/>
              <a:t>THE ARCTIC OCEAN</a:t>
            </a:r>
          </a:p>
          <a:p>
            <a:r>
              <a:rPr lang="en-US" dirty="0" smtClean="0"/>
              <a:t>THE CAUCASUS MOUNTAINS</a:t>
            </a:r>
          </a:p>
          <a:p>
            <a:r>
              <a:rPr lang="en-US" dirty="0" smtClean="0"/>
              <a:t>THE BLACK SEA</a:t>
            </a:r>
          </a:p>
          <a:p>
            <a:r>
              <a:rPr lang="en-US" dirty="0" smtClean="0"/>
              <a:t>THE URAL MOUNTAINS (THE URALS)</a:t>
            </a:r>
          </a:p>
          <a:p>
            <a:r>
              <a:rPr lang="en-US" dirty="0" smtClean="0"/>
              <a:t>SIBERIA</a:t>
            </a:r>
          </a:p>
          <a:p>
            <a:r>
              <a:rPr lang="en-US" dirty="0" smtClean="0"/>
              <a:t>THE FAR EAST</a:t>
            </a:r>
          </a:p>
          <a:p>
            <a:r>
              <a:rPr lang="en-US" dirty="0" smtClean="0"/>
              <a:t>LAKE BAIKAL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 </a:t>
            </a:r>
            <a:r>
              <a:rPr lang="en-US" sz="6600" b="1" smtClean="0">
                <a:solidFill>
                  <a:srgbClr val="FF0000"/>
                </a:solidFill>
              </a:rPr>
              <a:t>TRIP AROUND </a:t>
            </a:r>
            <a:r>
              <a:rPr lang="en-US" sz="6600" b="1" dirty="0" smtClean="0">
                <a:solidFill>
                  <a:srgbClr val="FF0000"/>
                </a:solidFill>
              </a:rPr>
              <a:t>RUSSIA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SIZE OF THE COUNTRY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OUR COUNTRY EXTEND TO IN THE EAST?</a:t>
            </a:r>
          </a:p>
          <a:p>
            <a:r>
              <a:rPr lang="en-US" dirty="0" smtClean="0"/>
              <a:t>WHERE DOEST OUR COUNTRY EXTEND TO IN THE NORTH?</a:t>
            </a:r>
          </a:p>
          <a:p>
            <a:r>
              <a:rPr lang="en-US" dirty="0" smtClean="0"/>
              <a:t>WHERE DOES OUR COUNTRY EXTEND TO IN THE SOUTH?</a:t>
            </a:r>
          </a:p>
          <a:p>
            <a:r>
              <a:rPr lang="en-US" dirty="0" smtClean="0"/>
              <a:t>WHAT TERRITORY IS BEHIND THE URALS?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4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TERRITORY IS NEAR THE PACIFIC OCEAN?</a:t>
            </a:r>
          </a:p>
          <a:p>
            <a:r>
              <a:rPr lang="en-US" dirty="0" smtClean="0"/>
              <a:t>HOW LONG DOES IT TAKE TO GET FROM THE EAST TO THE WEST OF THE COUNTRY BY PLANE?</a:t>
            </a:r>
          </a:p>
          <a:p>
            <a:r>
              <a:rPr lang="en-US" dirty="0" smtClean="0"/>
              <a:t>IS RUSSIA THE LARGEST COUNTRY IN THE WORLD?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83829"/>
            <a:ext cx="3304028" cy="19329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CLIMATE AND THE RICHES OF OUR COUNTRY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04" y="1783829"/>
            <a:ext cx="3092648" cy="1932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77072"/>
            <a:ext cx="3304028" cy="1858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304" y="4009974"/>
            <a:ext cx="3092648" cy="19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150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Candara</vt:lpstr>
      <vt:lpstr>Constantia</vt:lpstr>
      <vt:lpstr>Symbol</vt:lpstr>
      <vt:lpstr>Times New Roman</vt:lpstr>
      <vt:lpstr>Wingdings 2</vt:lpstr>
      <vt:lpstr>Волна</vt:lpstr>
      <vt:lpstr>Бумажная</vt:lpstr>
      <vt:lpstr>Презентация PowerPoint</vt:lpstr>
      <vt:lpstr>Презентация PowerPoint</vt:lpstr>
      <vt:lpstr>Russia/the Russian Federation</vt:lpstr>
      <vt:lpstr>Презентация PowerPoint</vt:lpstr>
      <vt:lpstr>Презентация PowerPoint</vt:lpstr>
      <vt:lpstr>A TRIP AROUND RUSSIA</vt:lpstr>
      <vt:lpstr>THE SIZE OF THE COUNTRY</vt:lpstr>
      <vt:lpstr>Презентация PowerPoint</vt:lpstr>
      <vt:lpstr>THE CLIMATE AND THE RICHES OF OUR COUNTRY</vt:lpstr>
      <vt:lpstr>VLADIVOSTOK</vt:lpstr>
      <vt:lpstr>MOSCOW</vt:lpstr>
      <vt:lpstr>MURMANSK</vt:lpstr>
      <vt:lpstr>SOCHI</vt:lpstr>
      <vt:lpstr>Home work Ex.6 p.98-99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TO RUSSIA</dc:title>
  <dc:creator>Администратор</dc:creator>
  <cp:lastModifiedBy>12345</cp:lastModifiedBy>
  <cp:revision>23</cp:revision>
  <dcterms:created xsi:type="dcterms:W3CDTF">2017-04-20T05:01:38Z</dcterms:created>
  <dcterms:modified xsi:type="dcterms:W3CDTF">2020-05-14T13:22:50Z</dcterms:modified>
</cp:coreProperties>
</file>