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7" r:id="rId5"/>
    <p:sldId id="262" r:id="rId6"/>
    <p:sldId id="263" r:id="rId7"/>
    <p:sldId id="270" r:id="rId8"/>
    <p:sldId id="271" r:id="rId9"/>
    <p:sldId id="272" r:id="rId10"/>
    <p:sldId id="264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5430">
              <a:srgbClr val="FACA83"/>
            </a:gs>
            <a:gs pos="100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img-fotki.yandex.ru/get/4701/zomka.10b/0_5a479_28e19393_XL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554" y="-1408020"/>
            <a:ext cx="7128791" cy="97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oll20.ucoz.ru/mod_article861014_3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3452520"/>
            <a:ext cx="3423973" cy="354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sooll20.ucoz.ru/mod_article861014_3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727" y="3476528"/>
            <a:ext cx="3200763" cy="354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7.gif"/><Relationship Id="rId7" Type="http://schemas.openxmlformats.org/officeDocument/2006/relationships/image" Target="../media/image2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9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Загьид</a:t>
            </a:r>
            <a:r>
              <a:rPr lang="ru-RU" b="1" dirty="0" smtClean="0">
                <a:solidFill>
                  <a:srgbClr val="C00000"/>
                </a:solidFill>
              </a:rPr>
              <a:t> Х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ажиев</a:t>
            </a:r>
            <a:r>
              <a:rPr lang="ru-RU" b="1" dirty="0" smtClean="0">
                <a:solidFill>
                  <a:srgbClr val="C00000"/>
                </a:solidFill>
              </a:rPr>
              <a:t> – г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умру </a:t>
            </a:r>
            <a:r>
              <a:rPr lang="ru-RU" b="1" dirty="0" err="1" smtClean="0">
                <a:solidFill>
                  <a:srgbClr val="C00000"/>
                </a:solidFill>
              </a:rPr>
              <a:t>ва</a:t>
            </a:r>
            <a:r>
              <a:rPr lang="ru-RU" b="1" dirty="0" smtClean="0">
                <a:solidFill>
                  <a:srgbClr val="C00000"/>
                </a:solidFill>
              </a:rPr>
              <a:t> творчество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кеч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«Х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анч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ик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ал»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6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zvuk-kukushki-u-ruchja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97032" y="5373216"/>
            <a:ext cx="609600" cy="609600"/>
          </a:xfrm>
        </p:spPr>
      </p:pic>
      <p:pic>
        <p:nvPicPr>
          <p:cNvPr id="4098" name="Picture 2" descr="C:\Users\школа\Desktop\af5e6578654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2581275"/>
            <a:ext cx="1485900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кола\Desktop\5eb44b0774a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23717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школа\Desktop\8bfad06ce59f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07975"/>
            <a:ext cx="952500" cy="61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школа\Desktop\6aeb24f9dc8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550" y="326570"/>
            <a:ext cx="211455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школа\Desktop\kukushki_5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510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17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Метафора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Метафора</a:t>
            </a:r>
            <a:r>
              <a:rPr lang="ru-RU" dirty="0" smtClean="0"/>
              <a:t> – грек </a:t>
            </a:r>
            <a:r>
              <a:rPr lang="ru-RU" dirty="0" err="1" smtClean="0"/>
              <a:t>раг</a:t>
            </a:r>
            <a:r>
              <a:rPr lang="en-US" dirty="0" smtClean="0"/>
              <a:t>I</a:t>
            </a:r>
            <a:r>
              <a:rPr lang="ru-RU" dirty="0" smtClean="0"/>
              <a:t>и. Маг</a:t>
            </a:r>
            <a:r>
              <a:rPr lang="en-US" dirty="0" smtClean="0"/>
              <a:t>I</a:t>
            </a:r>
            <a:r>
              <a:rPr lang="ru-RU" dirty="0" smtClean="0"/>
              <a:t>на- </a:t>
            </a:r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раг</a:t>
            </a:r>
            <a:r>
              <a:rPr lang="en-US" dirty="0" smtClean="0"/>
              <a:t>I</a:t>
            </a:r>
            <a:r>
              <a:rPr lang="ru-RU" dirty="0" err="1" smtClean="0"/>
              <a:t>ул</a:t>
            </a:r>
            <a:r>
              <a:rPr lang="ru-RU" dirty="0" smtClean="0"/>
              <a:t> маг</a:t>
            </a:r>
            <a:r>
              <a:rPr lang="en-US" dirty="0" smtClean="0"/>
              <a:t>I</a:t>
            </a:r>
            <a:r>
              <a:rPr lang="ru-RU" dirty="0" smtClean="0"/>
              <a:t>на </a:t>
            </a:r>
            <a:r>
              <a:rPr lang="ru-RU" dirty="0" err="1" smtClean="0"/>
              <a:t>релълъен-хъваялъул</a:t>
            </a:r>
            <a:r>
              <a:rPr lang="ru-RU" dirty="0" smtClean="0"/>
              <a:t> </a:t>
            </a:r>
            <a:r>
              <a:rPr lang="ru-RU" dirty="0" err="1" smtClean="0"/>
              <a:t>кьуч</a:t>
            </a:r>
            <a:r>
              <a:rPr lang="en-US" dirty="0" smtClean="0"/>
              <a:t>I</a:t>
            </a:r>
            <a:r>
              <a:rPr lang="ru-RU" dirty="0" err="1" smtClean="0"/>
              <a:t>алда</a:t>
            </a:r>
            <a:r>
              <a:rPr lang="ru-RU" dirty="0" smtClean="0"/>
              <a:t> </a:t>
            </a:r>
            <a:r>
              <a:rPr lang="ru-RU" dirty="0" err="1" smtClean="0"/>
              <a:t>цогиялдалъун</a:t>
            </a:r>
            <a:r>
              <a:rPr lang="ru-RU" dirty="0" smtClean="0"/>
              <a:t> </a:t>
            </a:r>
            <a:r>
              <a:rPr lang="ru-RU" dirty="0" err="1" smtClean="0"/>
              <a:t>загьир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Масала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«Г</a:t>
            </a:r>
            <a:r>
              <a:rPr lang="en-US" dirty="0" smtClean="0"/>
              <a:t>I</a:t>
            </a:r>
            <a:r>
              <a:rPr lang="ru-RU" dirty="0" err="1" smtClean="0"/>
              <a:t>ададани</a:t>
            </a:r>
            <a:r>
              <a:rPr lang="ru-RU" dirty="0" smtClean="0"/>
              <a:t> </a:t>
            </a:r>
            <a:r>
              <a:rPr lang="ru-RU" dirty="0" err="1" smtClean="0"/>
              <a:t>хвеч</a:t>
            </a:r>
            <a:r>
              <a:rPr lang="en-US" dirty="0" smtClean="0"/>
              <a:t>I</a:t>
            </a:r>
            <a:r>
              <a:rPr lang="ru-RU" dirty="0" smtClean="0"/>
              <a:t>ин г</a:t>
            </a:r>
            <a:r>
              <a:rPr lang="en-US" dirty="0" smtClean="0"/>
              <a:t>I</a:t>
            </a:r>
            <a:r>
              <a:rPr lang="ru-RU" dirty="0" err="1" smtClean="0"/>
              <a:t>ундул</a:t>
            </a:r>
            <a:r>
              <a:rPr lang="ru-RU" dirty="0" smtClean="0"/>
              <a:t> </a:t>
            </a:r>
            <a:r>
              <a:rPr lang="ru-RU" dirty="0" err="1" smtClean="0"/>
              <a:t>къокъаб</a:t>
            </a:r>
            <a:r>
              <a:rPr lang="ru-RU" dirty="0" smtClean="0"/>
              <a:t> бац</a:t>
            </a:r>
            <a:r>
              <a:rPr lang="en-US" dirty="0" smtClean="0"/>
              <a:t>I</a:t>
            </a:r>
            <a:r>
              <a:rPr lang="ru-RU" dirty="0" smtClean="0"/>
              <a:t>». </a:t>
            </a:r>
            <a:r>
              <a:rPr lang="ru-RU" dirty="0" err="1" smtClean="0"/>
              <a:t>Багьадур</a:t>
            </a:r>
            <a:r>
              <a:rPr lang="ru-RU" dirty="0" smtClean="0"/>
              <a:t> </a:t>
            </a:r>
            <a:r>
              <a:rPr lang="ru-RU" dirty="0" err="1" smtClean="0"/>
              <a:t>Гьидалъа</a:t>
            </a:r>
            <a:r>
              <a:rPr lang="ru-RU" dirty="0" smtClean="0"/>
              <a:t> </a:t>
            </a:r>
            <a:r>
              <a:rPr lang="ru-RU" dirty="0" err="1" smtClean="0"/>
              <a:t>Хочбар</a:t>
            </a:r>
            <a:r>
              <a:rPr lang="ru-RU" dirty="0" smtClean="0"/>
              <a:t> – «г</a:t>
            </a:r>
            <a:r>
              <a:rPr lang="en-US" dirty="0" smtClean="0"/>
              <a:t>I</a:t>
            </a:r>
            <a:r>
              <a:rPr lang="ru-RU" dirty="0" err="1" smtClean="0"/>
              <a:t>ундул</a:t>
            </a:r>
            <a:r>
              <a:rPr lang="ru-RU" dirty="0" smtClean="0"/>
              <a:t> </a:t>
            </a:r>
            <a:r>
              <a:rPr lang="ru-RU" dirty="0" err="1" smtClean="0"/>
              <a:t>къокъаб</a:t>
            </a:r>
            <a:r>
              <a:rPr lang="ru-RU" dirty="0" smtClean="0"/>
              <a:t> бац</a:t>
            </a:r>
            <a:r>
              <a:rPr lang="en-US" dirty="0" smtClean="0"/>
              <a:t>I</a:t>
            </a:r>
            <a:r>
              <a:rPr lang="ru-RU" dirty="0" smtClean="0"/>
              <a:t>». </a:t>
            </a:r>
            <a:r>
              <a:rPr lang="ru-RU" dirty="0" err="1" smtClean="0"/>
              <a:t>Рагъуе</a:t>
            </a:r>
            <a:r>
              <a:rPr lang="ru-RU" dirty="0" smtClean="0"/>
              <a:t> </a:t>
            </a:r>
            <a:r>
              <a:rPr lang="ru-RU" dirty="0" err="1" smtClean="0"/>
              <a:t>гьунар</a:t>
            </a:r>
            <a:r>
              <a:rPr lang="ru-RU" dirty="0" smtClean="0"/>
              <a:t> </a:t>
            </a:r>
            <a:r>
              <a:rPr lang="ru-RU" dirty="0" err="1" smtClean="0"/>
              <a:t>бугев</a:t>
            </a:r>
            <a:r>
              <a:rPr lang="ru-RU" dirty="0" smtClean="0"/>
              <a:t>, х</a:t>
            </a:r>
            <a:r>
              <a:rPr lang="en-US" dirty="0" smtClean="0"/>
              <a:t>I</a:t>
            </a:r>
            <a:r>
              <a:rPr lang="ru-RU" dirty="0" err="1" smtClean="0"/>
              <a:t>инкъи-къай</a:t>
            </a:r>
            <a:r>
              <a:rPr lang="ru-RU" dirty="0" smtClean="0"/>
              <a:t> </a:t>
            </a:r>
            <a:r>
              <a:rPr lang="ru-RU" dirty="0" err="1" smtClean="0"/>
              <a:t>лъаларев</a:t>
            </a:r>
            <a:r>
              <a:rPr lang="ru-RU" dirty="0" smtClean="0"/>
              <a:t> бах</a:t>
            </a:r>
            <a:r>
              <a:rPr lang="en-US" dirty="0" smtClean="0"/>
              <a:t>I</a:t>
            </a:r>
            <a:r>
              <a:rPr lang="ru-RU" dirty="0" smtClean="0"/>
              <a:t>арчи </a:t>
            </a:r>
            <a:r>
              <a:rPr lang="ru-RU" dirty="0" err="1" smtClean="0"/>
              <a:t>халкъалъ</a:t>
            </a:r>
            <a:r>
              <a:rPr lang="ru-RU" dirty="0" smtClean="0"/>
              <a:t> </a:t>
            </a:r>
            <a:r>
              <a:rPr lang="ru-RU" dirty="0" err="1" smtClean="0"/>
              <a:t>релълъинавула</a:t>
            </a:r>
            <a:r>
              <a:rPr lang="ru-RU" dirty="0" smtClean="0"/>
              <a:t> </a:t>
            </a:r>
            <a:r>
              <a:rPr lang="ru-RU" dirty="0" err="1" smtClean="0"/>
              <a:t>гъалбац</a:t>
            </a:r>
            <a:r>
              <a:rPr lang="en-US" dirty="0" smtClean="0"/>
              <a:t>I</a:t>
            </a:r>
            <a:r>
              <a:rPr lang="ru-RU" dirty="0" err="1" smtClean="0"/>
              <a:t>ида</a:t>
            </a:r>
            <a:r>
              <a:rPr lang="ru-RU" dirty="0" smtClean="0"/>
              <a:t>, х</a:t>
            </a:r>
            <a:r>
              <a:rPr lang="en-US" dirty="0" smtClean="0"/>
              <a:t>I</a:t>
            </a:r>
            <a:r>
              <a:rPr lang="ru-RU" dirty="0" err="1" smtClean="0"/>
              <a:t>инкъуч</a:t>
            </a:r>
            <a:r>
              <a:rPr lang="ru-RU" dirty="0" smtClean="0"/>
              <a:t> – г</a:t>
            </a:r>
            <a:r>
              <a:rPr lang="en-US" dirty="0" smtClean="0"/>
              <a:t>I</a:t>
            </a:r>
            <a:r>
              <a:rPr lang="ru-RU" dirty="0" err="1" smtClean="0"/>
              <a:t>анк</a:t>
            </a:r>
            <a:r>
              <a:rPr lang="en-US" dirty="0" smtClean="0"/>
              <a:t>I</a:t>
            </a:r>
            <a:r>
              <a:rPr lang="ru-RU" dirty="0" err="1" smtClean="0"/>
              <a:t>ида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Гьединлъидал</a:t>
            </a:r>
            <a:r>
              <a:rPr lang="ru-RU" dirty="0" smtClean="0"/>
              <a:t> </a:t>
            </a:r>
            <a:r>
              <a:rPr lang="ru-RU" dirty="0" err="1" smtClean="0"/>
              <a:t>метафораги</a:t>
            </a:r>
            <a:r>
              <a:rPr lang="ru-RU" dirty="0" smtClean="0"/>
              <a:t> </a:t>
            </a:r>
            <a:r>
              <a:rPr lang="ru-RU" dirty="0" err="1" smtClean="0"/>
              <a:t>ккола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атинч</a:t>
            </a:r>
            <a:r>
              <a:rPr lang="en-US" dirty="0" smtClean="0"/>
              <a:t>I</a:t>
            </a:r>
            <a:r>
              <a:rPr lang="ru-RU" dirty="0" smtClean="0"/>
              <a:t>еб </a:t>
            </a:r>
            <a:r>
              <a:rPr lang="ru-RU" dirty="0" err="1" smtClean="0"/>
              <a:t>дандекквей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4978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Дарс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щула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гьаби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Х</a:t>
            </a:r>
            <a:r>
              <a:rPr lang="en-US" dirty="0" smtClean="0"/>
              <a:t>I</a:t>
            </a:r>
            <a:r>
              <a:rPr lang="ru-RU" dirty="0" err="1" smtClean="0"/>
              <a:t>ач</a:t>
            </a:r>
            <a:r>
              <a:rPr lang="en-US" dirty="0" smtClean="0"/>
              <a:t>I</a:t>
            </a:r>
            <a:r>
              <a:rPr lang="ru-RU" dirty="0" err="1" smtClean="0"/>
              <a:t>азулги</a:t>
            </a:r>
            <a:r>
              <a:rPr lang="ru-RU" dirty="0" smtClean="0"/>
              <a:t> </a:t>
            </a:r>
            <a:r>
              <a:rPr lang="ru-RU" dirty="0" err="1" smtClean="0"/>
              <a:t>гагудалги</a:t>
            </a:r>
            <a:r>
              <a:rPr lang="ru-RU" dirty="0" smtClean="0"/>
              <a:t> </a:t>
            </a:r>
            <a:r>
              <a:rPr lang="ru-RU" dirty="0" err="1" smtClean="0"/>
              <a:t>кьал</a:t>
            </a:r>
            <a:r>
              <a:rPr lang="ru-RU" dirty="0" smtClean="0"/>
              <a:t> </a:t>
            </a:r>
            <a:r>
              <a:rPr lang="ru-RU" dirty="0" err="1" smtClean="0"/>
              <a:t>ккеялъе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илла</a:t>
            </a:r>
            <a:r>
              <a:rPr lang="ru-RU" dirty="0" smtClean="0"/>
              <a:t> </a:t>
            </a:r>
            <a:r>
              <a:rPr lang="ru-RU" dirty="0" err="1" smtClean="0"/>
              <a:t>щиб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Щай</a:t>
            </a:r>
            <a:r>
              <a:rPr lang="ru-RU" dirty="0" smtClean="0"/>
              <a:t> гагу </a:t>
            </a:r>
            <a:r>
              <a:rPr lang="ru-RU" dirty="0" err="1" smtClean="0"/>
              <a:t>цогидал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адин</a:t>
            </a:r>
            <a:r>
              <a:rPr lang="ru-RU" dirty="0" smtClean="0"/>
              <a:t> х</a:t>
            </a:r>
            <a:r>
              <a:rPr lang="en-US" dirty="0" smtClean="0"/>
              <a:t>I</a:t>
            </a:r>
            <a:r>
              <a:rPr lang="ru-RU" dirty="0" err="1" smtClean="0"/>
              <a:t>алт</a:t>
            </a:r>
            <a:r>
              <a:rPr lang="en-US" dirty="0" smtClean="0"/>
              <a:t>I</a:t>
            </a:r>
            <a:r>
              <a:rPr lang="ru-RU" dirty="0" err="1" smtClean="0"/>
              <a:t>улареб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Чаргъадил</a:t>
            </a:r>
            <a:r>
              <a:rPr lang="ru-RU" dirty="0" smtClean="0"/>
              <a:t> </a:t>
            </a:r>
            <a:r>
              <a:rPr lang="ru-RU" dirty="0" err="1" smtClean="0"/>
              <a:t>сипат</a:t>
            </a:r>
            <a:r>
              <a:rPr lang="ru-RU" dirty="0" smtClean="0"/>
              <a:t> </a:t>
            </a:r>
            <a:r>
              <a:rPr lang="ru-RU" dirty="0" err="1" smtClean="0"/>
              <a:t>кинан</a:t>
            </a:r>
            <a:r>
              <a:rPr lang="ru-RU" dirty="0" smtClean="0"/>
              <a:t> </a:t>
            </a:r>
            <a:r>
              <a:rPr lang="ru-RU" dirty="0" err="1" smtClean="0"/>
              <a:t>кьун</a:t>
            </a:r>
            <a:r>
              <a:rPr lang="ru-RU" dirty="0" smtClean="0"/>
              <a:t> </a:t>
            </a:r>
            <a:r>
              <a:rPr lang="ru-RU" dirty="0" err="1" smtClean="0"/>
              <a:t>бугеб</a:t>
            </a:r>
            <a:r>
              <a:rPr lang="ru-RU" dirty="0" smtClean="0"/>
              <a:t>? </a:t>
            </a:r>
            <a:r>
              <a:rPr lang="ru-RU" dirty="0" err="1" smtClean="0"/>
              <a:t>Гьелъул</a:t>
            </a:r>
            <a:r>
              <a:rPr lang="ru-RU" dirty="0" smtClean="0"/>
              <a:t> </a:t>
            </a:r>
            <a:r>
              <a:rPr lang="ru-RU" dirty="0" err="1" smtClean="0"/>
              <a:t>раг</a:t>
            </a:r>
            <a:r>
              <a:rPr lang="en-US" dirty="0" smtClean="0"/>
              <a:t>I</a:t>
            </a:r>
            <a:r>
              <a:rPr lang="ru-RU" dirty="0" err="1" smtClean="0"/>
              <a:t>ул</a:t>
            </a:r>
            <a:r>
              <a:rPr lang="ru-RU" dirty="0" smtClean="0"/>
              <a:t> маг</a:t>
            </a:r>
            <a:r>
              <a:rPr lang="en-US" dirty="0" smtClean="0"/>
              <a:t>I</a:t>
            </a:r>
            <a:r>
              <a:rPr lang="ru-RU" dirty="0" smtClean="0"/>
              <a:t>наги, </a:t>
            </a:r>
            <a:r>
              <a:rPr lang="ru-RU" dirty="0" err="1" smtClean="0"/>
              <a:t>гьеб</a:t>
            </a:r>
            <a:r>
              <a:rPr lang="ru-RU" dirty="0" smtClean="0"/>
              <a:t> к</a:t>
            </a:r>
            <a:r>
              <a:rPr lang="en-US" dirty="0" smtClean="0"/>
              <a:t>I</a:t>
            </a:r>
            <a:r>
              <a:rPr lang="ru-RU" dirty="0" err="1" smtClean="0"/>
              <a:t>алъалеб</a:t>
            </a:r>
            <a:r>
              <a:rPr lang="ru-RU" dirty="0" smtClean="0"/>
              <a:t> </a:t>
            </a:r>
            <a:r>
              <a:rPr lang="ru-RU" dirty="0" err="1" smtClean="0"/>
              <a:t>куцги</a:t>
            </a:r>
            <a:r>
              <a:rPr lang="ru-RU" dirty="0" smtClean="0"/>
              <a:t> </a:t>
            </a:r>
            <a:r>
              <a:rPr lang="ru-RU" dirty="0" err="1" smtClean="0"/>
              <a:t>данде</a:t>
            </a:r>
            <a:r>
              <a:rPr lang="ru-RU" dirty="0" smtClean="0"/>
              <a:t> </a:t>
            </a:r>
            <a:r>
              <a:rPr lang="ru-RU" dirty="0" err="1" smtClean="0"/>
              <a:t>кколищ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Щай</a:t>
            </a:r>
            <a:r>
              <a:rPr lang="ru-RU" dirty="0" smtClean="0"/>
              <a:t> </a:t>
            </a:r>
            <a:r>
              <a:rPr lang="ru-RU" dirty="0" err="1" smtClean="0"/>
              <a:t>гагудал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инч</a:t>
            </a:r>
            <a:r>
              <a:rPr lang="en-US" dirty="0" smtClean="0"/>
              <a:t>I</a:t>
            </a:r>
            <a:r>
              <a:rPr lang="ru-RU" dirty="0" err="1" smtClean="0"/>
              <a:t>алъ</a:t>
            </a:r>
            <a:r>
              <a:rPr lang="ru-RU" dirty="0" smtClean="0"/>
              <a:t> </a:t>
            </a:r>
            <a:r>
              <a:rPr lang="ru-RU" dirty="0" err="1" smtClean="0"/>
              <a:t>чаргъадил</a:t>
            </a:r>
            <a:r>
              <a:rPr lang="ru-RU" dirty="0" smtClean="0"/>
              <a:t> </a:t>
            </a:r>
            <a:r>
              <a:rPr lang="ru-RU" dirty="0" err="1" smtClean="0"/>
              <a:t>дарсал</a:t>
            </a:r>
            <a:r>
              <a:rPr lang="ru-RU" dirty="0" smtClean="0"/>
              <a:t> </a:t>
            </a:r>
            <a:r>
              <a:rPr lang="ru-RU" dirty="0" err="1" smtClean="0"/>
              <a:t>къабул</a:t>
            </a:r>
            <a:r>
              <a:rPr lang="ru-RU" dirty="0" smtClean="0"/>
              <a:t> </a:t>
            </a:r>
            <a:r>
              <a:rPr lang="ru-RU" dirty="0" err="1" smtClean="0"/>
              <a:t>гьарич</a:t>
            </a:r>
            <a:r>
              <a:rPr lang="en-US" dirty="0" smtClean="0"/>
              <a:t>I</a:t>
            </a:r>
            <a:r>
              <a:rPr lang="ru-RU" dirty="0" smtClean="0"/>
              <a:t>ел?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Кин</a:t>
            </a:r>
            <a:r>
              <a:rPr lang="ru-RU" dirty="0" smtClean="0"/>
              <a:t> </a:t>
            </a:r>
            <a:r>
              <a:rPr lang="ru-RU" dirty="0" err="1" smtClean="0"/>
              <a:t>гагудал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анч</a:t>
            </a:r>
            <a:r>
              <a:rPr lang="en-US" dirty="0" smtClean="0"/>
              <a:t>I</a:t>
            </a:r>
            <a:r>
              <a:rPr lang="ru-RU" dirty="0" err="1" smtClean="0"/>
              <a:t>ида</a:t>
            </a:r>
            <a:r>
              <a:rPr lang="ru-RU" dirty="0" smtClean="0"/>
              <a:t> </a:t>
            </a:r>
            <a:r>
              <a:rPr lang="ru-RU" dirty="0" err="1" smtClean="0"/>
              <a:t>жиндирго</a:t>
            </a:r>
            <a:r>
              <a:rPr lang="ru-RU" dirty="0" smtClean="0"/>
              <a:t> </a:t>
            </a:r>
            <a:r>
              <a:rPr lang="ru-RU" dirty="0" err="1" smtClean="0"/>
              <a:t>эбелалъул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умруялъул</a:t>
            </a:r>
            <a:r>
              <a:rPr lang="ru-RU" dirty="0" smtClean="0"/>
              <a:t> </a:t>
            </a:r>
            <a:r>
              <a:rPr lang="ru-RU" dirty="0" err="1" smtClean="0"/>
              <a:t>гъалат</a:t>
            </a:r>
            <a:r>
              <a:rPr lang="en-US" dirty="0" smtClean="0"/>
              <a:t>I</a:t>
            </a:r>
            <a:r>
              <a:rPr lang="ru-RU" dirty="0" smtClean="0"/>
              <a:t>ал </a:t>
            </a:r>
            <a:r>
              <a:rPr lang="ru-RU" dirty="0" err="1" smtClean="0"/>
              <a:t>рич</a:t>
            </a:r>
            <a:r>
              <a:rPr lang="en-US" dirty="0" smtClean="0"/>
              <a:t>I</a:t>
            </a:r>
            <a:r>
              <a:rPr lang="ru-RU" dirty="0" smtClean="0"/>
              <a:t>ч</a:t>
            </a:r>
            <a:r>
              <a:rPr lang="en-US" dirty="0" smtClean="0"/>
              <a:t>I</a:t>
            </a:r>
            <a:r>
              <a:rPr lang="ru-RU" dirty="0" err="1" smtClean="0"/>
              <a:t>арал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</a:t>
            </a:r>
            <a:r>
              <a:rPr lang="en-US" dirty="0" smtClean="0"/>
              <a:t>I</a:t>
            </a:r>
            <a:r>
              <a:rPr lang="ru-RU" dirty="0" err="1" smtClean="0"/>
              <a:t>анч</a:t>
            </a:r>
            <a:r>
              <a:rPr lang="en-US" dirty="0" smtClean="0"/>
              <a:t>I</a:t>
            </a:r>
            <a:r>
              <a:rPr lang="ru-RU" dirty="0" err="1" smtClean="0"/>
              <a:t>ица</a:t>
            </a:r>
            <a:r>
              <a:rPr lang="ru-RU" dirty="0" smtClean="0"/>
              <a:t> </a:t>
            </a:r>
            <a:r>
              <a:rPr lang="ru-RU" dirty="0" err="1" smtClean="0"/>
              <a:t>гагуялъе</a:t>
            </a:r>
            <a:r>
              <a:rPr lang="ru-RU" dirty="0" smtClean="0"/>
              <a:t> </a:t>
            </a:r>
            <a:r>
              <a:rPr lang="ru-RU" dirty="0" err="1" smtClean="0"/>
              <a:t>щиб</a:t>
            </a:r>
            <a:r>
              <a:rPr lang="ru-RU" dirty="0" smtClean="0"/>
              <a:t> </a:t>
            </a:r>
            <a:r>
              <a:rPr lang="ru-RU" dirty="0" err="1" smtClean="0"/>
              <a:t>кумек</a:t>
            </a:r>
            <a:r>
              <a:rPr lang="ru-RU" dirty="0" smtClean="0"/>
              <a:t> </a:t>
            </a:r>
            <a:r>
              <a:rPr lang="ru-RU" dirty="0" err="1" smtClean="0"/>
              <a:t>гьабураб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Поэмаялда</a:t>
            </a:r>
            <a:r>
              <a:rPr lang="ru-RU" dirty="0" smtClean="0"/>
              <a:t> </a:t>
            </a:r>
            <a:r>
              <a:rPr lang="ru-RU" dirty="0" err="1" smtClean="0"/>
              <a:t>ругел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абиг</a:t>
            </a:r>
            <a:r>
              <a:rPr lang="en-US" dirty="0" smtClean="0"/>
              <a:t>I</a:t>
            </a:r>
            <a:r>
              <a:rPr lang="ru-RU" dirty="0" err="1" smtClean="0"/>
              <a:t>аталъул</a:t>
            </a:r>
            <a:r>
              <a:rPr lang="ru-RU" dirty="0" smtClean="0"/>
              <a:t> </a:t>
            </a:r>
            <a:r>
              <a:rPr lang="ru-RU" dirty="0" err="1" smtClean="0"/>
              <a:t>суратал</a:t>
            </a:r>
            <a:r>
              <a:rPr lang="ru-RU" dirty="0" smtClean="0"/>
              <a:t> </a:t>
            </a:r>
            <a:r>
              <a:rPr lang="ru-RU" dirty="0" err="1" smtClean="0"/>
              <a:t>рицунел</a:t>
            </a:r>
            <a:r>
              <a:rPr lang="ru-RU" dirty="0" smtClean="0"/>
              <a:t> бак</a:t>
            </a:r>
            <a:r>
              <a:rPr lang="en-US" dirty="0" smtClean="0"/>
              <a:t>I</a:t>
            </a:r>
            <a:r>
              <a:rPr lang="ru-RU" dirty="0" smtClean="0"/>
              <a:t>ал </a:t>
            </a:r>
            <a:r>
              <a:rPr lang="ru-RU" dirty="0" err="1" smtClean="0"/>
              <a:t>рате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smtClean="0"/>
              <a:t>але.</a:t>
            </a:r>
            <a:endParaRPr lang="ru-RU" dirty="0"/>
          </a:p>
        </p:txBody>
      </p:sp>
      <p:pic>
        <p:nvPicPr>
          <p:cNvPr id="5122" name="Picture 2" descr="C:\Users\школа\Desktop\053501db1ad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168352" cy="1271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af5e6578654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112"/>
            <a:ext cx="2592288" cy="2193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75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Рокъобе</a:t>
            </a:r>
            <a:r>
              <a:rPr lang="ru-RU" b="1" dirty="0" smtClean="0">
                <a:solidFill>
                  <a:srgbClr val="FF0000"/>
                </a:solidFill>
              </a:rPr>
              <a:t> х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алт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З. Х</a:t>
            </a:r>
            <a:r>
              <a:rPr lang="en-US" dirty="0" smtClean="0"/>
              <a:t>I</a:t>
            </a:r>
            <a:r>
              <a:rPr lang="ru-RU" dirty="0" err="1" smtClean="0"/>
              <a:t>ажиевасул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умруялъул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творчествоялъул</a:t>
            </a:r>
            <a:r>
              <a:rPr lang="ru-RU" dirty="0" smtClean="0"/>
              <a:t> х</a:t>
            </a:r>
            <a:r>
              <a:rPr lang="en-US" dirty="0" smtClean="0"/>
              <a:t>I</a:t>
            </a:r>
            <a:r>
              <a:rPr lang="ru-RU" dirty="0" err="1" smtClean="0"/>
              <a:t>акъалъулъ</a:t>
            </a:r>
            <a:r>
              <a:rPr lang="ru-RU" dirty="0" smtClean="0"/>
              <a:t> </a:t>
            </a:r>
            <a:r>
              <a:rPr lang="ru-RU" dirty="0" err="1" smtClean="0"/>
              <a:t>баянал</a:t>
            </a:r>
            <a:r>
              <a:rPr lang="ru-RU" dirty="0" smtClean="0"/>
              <a:t> </a:t>
            </a:r>
            <a:r>
              <a:rPr lang="ru-RU" dirty="0" err="1" smtClean="0"/>
              <a:t>лъазаризе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Поэма </a:t>
            </a:r>
            <a:r>
              <a:rPr lang="ru-RU" dirty="0" err="1" smtClean="0"/>
              <a:t>пасих</a:t>
            </a:r>
            <a:r>
              <a:rPr lang="en-US" dirty="0" smtClean="0"/>
              <a:t>I</a:t>
            </a:r>
            <a:r>
              <a:rPr lang="ru-RU" dirty="0" err="1" smtClean="0"/>
              <a:t>го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err="1" smtClean="0"/>
              <a:t>ализе</a:t>
            </a:r>
            <a:r>
              <a:rPr lang="ru-RU" dirty="0" smtClean="0"/>
              <a:t>, </a:t>
            </a:r>
            <a:r>
              <a:rPr lang="ru-RU" dirty="0" err="1" smtClean="0"/>
              <a:t>гьижа</a:t>
            </a:r>
            <a:r>
              <a:rPr lang="ru-RU" dirty="0" smtClean="0"/>
              <a:t> ч</a:t>
            </a:r>
            <a:r>
              <a:rPr lang="en-US" dirty="0" smtClean="0"/>
              <a:t>I</a:t>
            </a:r>
            <a:r>
              <a:rPr lang="ru-RU" dirty="0" err="1" smtClean="0"/>
              <a:t>езабизе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C:\Users\школа\Desktop\8bfad06ce59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85750"/>
            <a:ext cx="952500" cy="98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ола\Desktop\053501db1ad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709988"/>
            <a:ext cx="1524000" cy="809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школа\Desktop\5eb44b0774a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478213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школа\Desktop\737efd0d938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19" y="4114800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школа\Desktop\6aeb24f9dc8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865188"/>
            <a:ext cx="211455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школа\Desktop\6aeb24f9dc8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546475"/>
            <a:ext cx="211455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школа\Desktop\8251abfe87c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1950"/>
            <a:ext cx="1945970" cy="116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школа\Desktop\ab4d9b0aebe6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7" y="766763"/>
            <a:ext cx="1809750" cy="136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школа\Desktop\b1034e0ed01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751388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2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Дарсил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мурадал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Шаг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ирасул</a:t>
            </a:r>
            <a:r>
              <a:rPr lang="ru-RU" dirty="0" smtClean="0">
                <a:solidFill>
                  <a:srgbClr val="002060"/>
                </a:solidFill>
              </a:rPr>
              <a:t> г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умруялъул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творчествоялъул</a:t>
            </a:r>
            <a:r>
              <a:rPr lang="ru-RU" dirty="0" smtClean="0">
                <a:solidFill>
                  <a:srgbClr val="002060"/>
                </a:solidFill>
              </a:rPr>
              <a:t> х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акъалъулъ</a:t>
            </a:r>
            <a:r>
              <a:rPr lang="ru-RU" dirty="0" smtClean="0">
                <a:solidFill>
                  <a:srgbClr val="002060"/>
                </a:solidFill>
              </a:rPr>
              <a:t> баян г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ат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ид </a:t>
            </a:r>
            <a:r>
              <a:rPr lang="ru-RU" dirty="0" err="1" smtClean="0">
                <a:solidFill>
                  <a:srgbClr val="002060"/>
                </a:solidFill>
              </a:rPr>
              <a:t>гьаби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Эркенаб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цадахъаб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мат </a:t>
            </a:r>
            <a:r>
              <a:rPr lang="ru-RU" dirty="0" err="1" smtClean="0">
                <a:solidFill>
                  <a:srgbClr val="002060"/>
                </a:solidFill>
              </a:rPr>
              <a:t>талих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рохелалъул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кьуч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бук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ин бич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ч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изаби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Гагуялъул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образалдалъун</a:t>
            </a:r>
            <a:r>
              <a:rPr lang="ru-RU" dirty="0" smtClean="0">
                <a:solidFill>
                  <a:srgbClr val="002060"/>
                </a:solidFill>
              </a:rPr>
              <a:t> к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вах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аллъи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къват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иб</a:t>
            </a:r>
            <a:r>
              <a:rPr lang="ru-RU" dirty="0" smtClean="0">
                <a:solidFill>
                  <a:srgbClr val="002060"/>
                </a:solidFill>
              </a:rPr>
              <a:t> ч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вазабун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бугеб</a:t>
            </a:r>
            <a:r>
              <a:rPr lang="ru-RU" dirty="0" smtClean="0">
                <a:solidFill>
                  <a:srgbClr val="002060"/>
                </a:solidFill>
              </a:rPr>
              <a:t> куц;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Метафораялъул</a:t>
            </a:r>
            <a:r>
              <a:rPr lang="ru-RU" dirty="0" smtClean="0">
                <a:solidFill>
                  <a:srgbClr val="002060"/>
                </a:solidFill>
              </a:rPr>
              <a:t> х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акъалъулъ</a:t>
            </a:r>
            <a:r>
              <a:rPr lang="ru-RU" dirty="0" smtClean="0">
                <a:solidFill>
                  <a:srgbClr val="002060"/>
                </a:solidFill>
              </a:rPr>
              <a:t> бич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ч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 err="1" smtClean="0">
                <a:solidFill>
                  <a:srgbClr val="002060"/>
                </a:solidFill>
              </a:rPr>
              <a:t>кьей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0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Загьид</a:t>
            </a:r>
            <a:r>
              <a:rPr lang="ru-RU" b="1" dirty="0" smtClean="0">
                <a:solidFill>
                  <a:srgbClr val="FF0000"/>
                </a:solidFill>
              </a:rPr>
              <a:t> Х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ажиев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3520"/>
            <a:ext cx="8229600" cy="491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1898 - 1971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Загьид Х1ажие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740352" y="90872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школа\Desktop\заид х1ажие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384376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29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\Desktop\92_2013053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09326" cy="586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\Desktop\e91ccc1d0a45e67b91d92b45169c6dc6_Gene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637"/>
            <a:ext cx="2320268" cy="185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124744"/>
            <a:ext cx="4103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Хунзахъ</a:t>
            </a:r>
            <a:r>
              <a:rPr lang="ru-RU" sz="4800" b="1" dirty="0" smtClean="0">
                <a:solidFill>
                  <a:srgbClr val="FFFF00"/>
                </a:solidFill>
              </a:rPr>
              <a:t> район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1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Загьидил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асарал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 err="1" smtClean="0"/>
              <a:t>Къиямасеб</a:t>
            </a:r>
            <a:r>
              <a:rPr lang="ru-RU" dirty="0" smtClean="0"/>
              <a:t> </a:t>
            </a:r>
            <a:r>
              <a:rPr lang="ru-RU" dirty="0" err="1" smtClean="0"/>
              <a:t>къо</a:t>
            </a:r>
            <a:r>
              <a:rPr lang="ru-RU" dirty="0" smtClean="0"/>
              <a:t>» - комедия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«Х</a:t>
            </a:r>
            <a:r>
              <a:rPr lang="en-US" dirty="0"/>
              <a:t>I</a:t>
            </a:r>
            <a:r>
              <a:rPr lang="ru-RU" dirty="0" err="1" smtClean="0"/>
              <a:t>аскъил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Шамиль» - драма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1931 сон – </a:t>
            </a:r>
            <a:r>
              <a:rPr lang="ru-RU" dirty="0" err="1" smtClean="0"/>
              <a:t>къват</a:t>
            </a:r>
            <a:r>
              <a:rPr lang="en-US" dirty="0" smtClean="0"/>
              <a:t>I</a:t>
            </a:r>
            <a:r>
              <a:rPr lang="ru-RU" dirty="0" err="1" smtClean="0"/>
              <a:t>ибе</a:t>
            </a:r>
            <a:r>
              <a:rPr lang="ru-RU" dirty="0" smtClean="0"/>
              <a:t> </a:t>
            </a:r>
            <a:r>
              <a:rPr lang="ru-RU" dirty="0" err="1" smtClean="0"/>
              <a:t>биччана</a:t>
            </a:r>
            <a:r>
              <a:rPr lang="ru-RU" dirty="0" smtClean="0"/>
              <a:t> куч</a:t>
            </a:r>
            <a:r>
              <a:rPr lang="en-US" dirty="0" smtClean="0"/>
              <a:t>I</a:t>
            </a:r>
            <a:r>
              <a:rPr lang="ru-RU" dirty="0" err="1" smtClean="0"/>
              <a:t>дузул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оцебесеб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ехь</a:t>
            </a:r>
            <a:r>
              <a:rPr lang="ru-RU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«Рек</a:t>
            </a:r>
            <a:r>
              <a:rPr lang="en-US" dirty="0" smtClean="0"/>
              <a:t>I</a:t>
            </a:r>
            <a:r>
              <a:rPr lang="ru-RU" dirty="0" smtClean="0"/>
              <a:t>ел </a:t>
            </a:r>
            <a:r>
              <a:rPr lang="ru-RU" dirty="0" err="1" smtClean="0"/>
              <a:t>асарал</a:t>
            </a:r>
            <a:r>
              <a:rPr lang="ru-RU" dirty="0" smtClean="0"/>
              <a:t>», «Маг</a:t>
            </a:r>
            <a:r>
              <a:rPr lang="en-US" dirty="0" smtClean="0"/>
              <a:t>I</a:t>
            </a:r>
            <a:r>
              <a:rPr lang="ru-RU" dirty="0" err="1" smtClean="0"/>
              <a:t>арда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err="1" smtClean="0"/>
              <a:t>ваби</a:t>
            </a:r>
            <a:r>
              <a:rPr lang="ru-RU" dirty="0" smtClean="0"/>
              <a:t>», «</a:t>
            </a:r>
            <a:r>
              <a:rPr lang="ru-RU" dirty="0" err="1" smtClean="0"/>
              <a:t>Дир</a:t>
            </a:r>
            <a:r>
              <a:rPr lang="ru-RU" dirty="0" smtClean="0"/>
              <a:t> рек</a:t>
            </a:r>
            <a:r>
              <a:rPr lang="en-US" dirty="0" smtClean="0"/>
              <a:t>I</a:t>
            </a:r>
            <a:r>
              <a:rPr lang="ru-RU" dirty="0" smtClean="0"/>
              <a:t>ел </a:t>
            </a:r>
            <a:r>
              <a:rPr lang="ru-RU" dirty="0" err="1" smtClean="0"/>
              <a:t>асарал</a:t>
            </a:r>
            <a:r>
              <a:rPr lang="ru-RU" dirty="0" smtClean="0"/>
              <a:t>» - т</a:t>
            </a:r>
            <a:r>
              <a:rPr lang="en-US" dirty="0" smtClean="0"/>
              <a:t>I</a:t>
            </a:r>
            <a:r>
              <a:rPr lang="ru-RU" dirty="0" err="1" smtClean="0"/>
              <a:t>ахьал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«Я </a:t>
            </a:r>
            <a:r>
              <a:rPr lang="ru-RU" dirty="0" err="1" smtClean="0"/>
              <a:t>нух</a:t>
            </a:r>
            <a:r>
              <a:rPr lang="ru-RU" dirty="0" smtClean="0"/>
              <a:t> </a:t>
            </a:r>
            <a:r>
              <a:rPr lang="ru-RU" dirty="0" err="1" smtClean="0"/>
              <a:t>балагьила</a:t>
            </a:r>
            <a:r>
              <a:rPr lang="ru-RU" dirty="0" smtClean="0"/>
              <a:t>, я </a:t>
            </a:r>
            <a:r>
              <a:rPr lang="ru-RU" dirty="0" err="1" smtClean="0"/>
              <a:t>хвел</a:t>
            </a:r>
            <a:r>
              <a:rPr lang="ru-RU" dirty="0" smtClean="0"/>
              <a:t> </a:t>
            </a:r>
            <a:r>
              <a:rPr lang="ru-RU" dirty="0" err="1" smtClean="0"/>
              <a:t>босила</a:t>
            </a:r>
            <a:r>
              <a:rPr lang="ru-RU" dirty="0" smtClean="0"/>
              <a:t>» - т</a:t>
            </a:r>
            <a:r>
              <a:rPr lang="en-US" dirty="0" smtClean="0"/>
              <a:t>I</a:t>
            </a:r>
            <a:r>
              <a:rPr lang="ru-RU" dirty="0" err="1" smtClean="0"/>
              <a:t>оцебесеб</a:t>
            </a:r>
            <a:r>
              <a:rPr lang="ru-RU" dirty="0" smtClean="0"/>
              <a:t> </a:t>
            </a:r>
            <a:r>
              <a:rPr lang="ru-RU" dirty="0" err="1" smtClean="0"/>
              <a:t>прозаялдалъун</a:t>
            </a:r>
            <a:r>
              <a:rPr lang="ru-RU" dirty="0" smtClean="0"/>
              <a:t> </a:t>
            </a:r>
            <a:r>
              <a:rPr lang="ru-RU" dirty="0" err="1" smtClean="0"/>
              <a:t>хъвараб</a:t>
            </a:r>
            <a:r>
              <a:rPr lang="ru-RU" dirty="0" smtClean="0"/>
              <a:t> </a:t>
            </a:r>
            <a:r>
              <a:rPr lang="ru-RU" dirty="0" err="1" smtClean="0"/>
              <a:t>асар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1967 с. – «Баг</a:t>
            </a:r>
            <a:r>
              <a:rPr lang="en-US" dirty="0" smtClean="0"/>
              <a:t>I</a:t>
            </a:r>
            <a:r>
              <a:rPr lang="ru-RU" dirty="0" smtClean="0"/>
              <a:t>араб отряд» - </a:t>
            </a:r>
            <a:r>
              <a:rPr lang="ru-RU" dirty="0" err="1" smtClean="0"/>
              <a:t>къиса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Поэмаби</a:t>
            </a:r>
            <a:r>
              <a:rPr lang="ru-RU" dirty="0" smtClean="0"/>
              <a:t> – «</a:t>
            </a:r>
            <a:r>
              <a:rPr lang="ru-RU" dirty="0" err="1" smtClean="0"/>
              <a:t>Сулахъ</a:t>
            </a:r>
            <a:r>
              <a:rPr lang="ru-RU" dirty="0" smtClean="0"/>
              <a:t>» - 1954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«</a:t>
            </a:r>
            <a:r>
              <a:rPr lang="ru-RU" dirty="0" err="1" smtClean="0"/>
              <a:t>Муг</a:t>
            </a:r>
            <a:r>
              <a:rPr lang="en-US" dirty="0" smtClean="0"/>
              <a:t>I</a:t>
            </a:r>
            <a:r>
              <a:rPr lang="ru-RU" dirty="0" err="1" smtClean="0"/>
              <a:t>рул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smtClean="0"/>
              <a:t>ум» - 1944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«</a:t>
            </a:r>
            <a:r>
              <a:rPr lang="ru-RU" dirty="0" err="1" smtClean="0"/>
              <a:t>Хъах</a:t>
            </a:r>
            <a:r>
              <a:rPr lang="en-US" dirty="0" smtClean="0"/>
              <a:t>I</a:t>
            </a:r>
            <a:r>
              <a:rPr lang="ru-RU" dirty="0" err="1" smtClean="0"/>
              <a:t>илаб</a:t>
            </a:r>
            <a:r>
              <a:rPr lang="ru-RU" dirty="0" smtClean="0"/>
              <a:t> экран» - 1963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9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Поэма «Х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анч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ик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ал»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-Гагу, гагу!</a:t>
            </a:r>
          </a:p>
          <a:p>
            <a:pPr marL="0" indent="0">
              <a:buNone/>
            </a:pPr>
            <a:r>
              <a:rPr lang="ru-RU" dirty="0" err="1" smtClean="0"/>
              <a:t>Ихдал</a:t>
            </a:r>
            <a:r>
              <a:rPr lang="ru-RU" dirty="0" smtClean="0"/>
              <a:t> </a:t>
            </a:r>
            <a:r>
              <a:rPr lang="ru-RU" dirty="0" err="1" smtClean="0"/>
              <a:t>гъот</a:t>
            </a:r>
            <a:r>
              <a:rPr lang="en-US" dirty="0" smtClean="0"/>
              <a:t>I</a:t>
            </a:r>
            <a:r>
              <a:rPr lang="ru-RU" dirty="0" err="1" smtClean="0"/>
              <a:t>одасан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анхилъ</a:t>
            </a:r>
            <a:r>
              <a:rPr lang="ru-RU" dirty="0" smtClean="0"/>
              <a:t> ах</a:t>
            </a:r>
            <a:r>
              <a:rPr lang="en-US" dirty="0" smtClean="0"/>
              <a:t>I</a:t>
            </a:r>
            <a:r>
              <a:rPr lang="ru-RU" dirty="0" err="1" smtClean="0"/>
              <a:t>долеб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</a:t>
            </a:r>
            <a:r>
              <a:rPr lang="en-US" dirty="0" smtClean="0"/>
              <a:t>I</a:t>
            </a:r>
            <a:r>
              <a:rPr lang="ru-RU" dirty="0" err="1" smtClean="0"/>
              <a:t>инч</a:t>
            </a:r>
            <a:r>
              <a:rPr lang="en-US" dirty="0" smtClean="0"/>
              <a:t>I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гагуялде</a:t>
            </a:r>
            <a:r>
              <a:rPr lang="ru-RU" dirty="0" smtClean="0"/>
              <a:t> </a:t>
            </a:r>
            <a:r>
              <a:rPr lang="ru-RU" dirty="0" err="1" smtClean="0"/>
              <a:t>гозоги</a:t>
            </a:r>
            <a:r>
              <a:rPr lang="ru-RU" dirty="0" smtClean="0"/>
              <a:t> к</a:t>
            </a:r>
            <a:r>
              <a:rPr lang="en-US" dirty="0" smtClean="0"/>
              <a:t>I</a:t>
            </a:r>
            <a:r>
              <a:rPr lang="ru-RU" dirty="0" err="1" smtClean="0"/>
              <a:t>ут</a:t>
            </a:r>
            <a:r>
              <a:rPr lang="en-US" dirty="0" smtClean="0"/>
              <a:t>I</a:t>
            </a:r>
            <a:r>
              <a:rPr lang="ru-RU" dirty="0" err="1" smtClean="0"/>
              <a:t>ун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Габурги</a:t>
            </a:r>
            <a:r>
              <a:rPr lang="ru-RU" dirty="0" smtClean="0"/>
              <a:t> </a:t>
            </a:r>
            <a:r>
              <a:rPr lang="ru-RU" dirty="0" err="1" smtClean="0"/>
              <a:t>чарчураб</a:t>
            </a:r>
            <a:r>
              <a:rPr lang="ru-RU" dirty="0" smtClean="0"/>
              <a:t> </a:t>
            </a:r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дир</a:t>
            </a:r>
            <a:r>
              <a:rPr lang="ru-RU" dirty="0" smtClean="0"/>
              <a:t> </a:t>
            </a:r>
            <a:r>
              <a:rPr lang="ru-RU" dirty="0" err="1" smtClean="0"/>
              <a:t>чаргъеду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Чагъана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адинан</a:t>
            </a:r>
            <a:r>
              <a:rPr lang="ru-RU" dirty="0" smtClean="0"/>
              <a:t> </a:t>
            </a:r>
            <a:r>
              <a:rPr lang="ru-RU" dirty="0" err="1" smtClean="0"/>
              <a:t>къвакъвадун</a:t>
            </a:r>
            <a:r>
              <a:rPr lang="ru-RU" dirty="0" smtClean="0"/>
              <a:t> </a:t>
            </a:r>
            <a:r>
              <a:rPr lang="ru-RU" dirty="0" err="1" smtClean="0"/>
              <a:t>буго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074" name="Picture 2" descr="C:\Users\школа\Desktop\053501db1ad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66788"/>
            <a:ext cx="2919214" cy="1526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6aeb24f9dc8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062"/>
            <a:ext cx="3168352" cy="1944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\Desktop\c0cbc474c37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09588"/>
            <a:ext cx="1558900" cy="975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школа\Desktop\7cac43dd2d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6" y="419873"/>
            <a:ext cx="250438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школа\Desktop\99c2edc9c1e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492896"/>
            <a:ext cx="2336800" cy="1956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14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0422_193145.jpg"/>
          <p:cNvPicPr>
            <a:picLocks noChangeAspect="1" noChangeArrowheads="1"/>
          </p:cNvPicPr>
          <p:nvPr/>
        </p:nvPicPr>
        <p:blipFill>
          <a:blip r:embed="rId2" cstate="print"/>
          <a:srcRect t="23636"/>
          <a:stretch>
            <a:fillRect/>
          </a:stretch>
        </p:blipFill>
        <p:spPr bwMode="auto">
          <a:xfrm>
            <a:off x="971600" y="1052736"/>
            <a:ext cx="716651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00422_193200.jpg"/>
          <p:cNvPicPr>
            <a:picLocks noChangeAspect="1" noChangeArrowheads="1"/>
          </p:cNvPicPr>
          <p:nvPr/>
        </p:nvPicPr>
        <p:blipFill>
          <a:blip r:embed="rId2" cstate="print"/>
          <a:srcRect t="2110" b="31424"/>
          <a:stretch>
            <a:fillRect/>
          </a:stretch>
        </p:blipFill>
        <p:spPr bwMode="auto">
          <a:xfrm>
            <a:off x="755576" y="980728"/>
            <a:ext cx="756084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00422_193205.jpg"/>
          <p:cNvPicPr>
            <a:picLocks noChangeAspect="1" noChangeArrowheads="1"/>
          </p:cNvPicPr>
          <p:nvPr/>
        </p:nvPicPr>
        <p:blipFill>
          <a:blip r:embed="rId2" cstate="print"/>
          <a:srcRect b="35821"/>
          <a:stretch>
            <a:fillRect/>
          </a:stretch>
        </p:blipFill>
        <p:spPr bwMode="auto">
          <a:xfrm>
            <a:off x="611560" y="908720"/>
            <a:ext cx="799288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497</Words>
  <Application>Microsoft Office PowerPoint</Application>
  <PresentationFormat>Экран (4:3)</PresentationFormat>
  <Paragraphs>40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Загьид ХIажиев – гIумру ва творчество кечI «ХIанчIикIкIал»</vt:lpstr>
      <vt:lpstr>Дарсил мурадал</vt:lpstr>
      <vt:lpstr>Загьид ХIажиев </vt:lpstr>
      <vt:lpstr>Слайд 4</vt:lpstr>
      <vt:lpstr>Загьидил асарал</vt:lpstr>
      <vt:lpstr>Поэма «ХIанчIикIкIал»</vt:lpstr>
      <vt:lpstr>Слайд 7</vt:lpstr>
      <vt:lpstr>Слайд 8</vt:lpstr>
      <vt:lpstr>Слайд 9</vt:lpstr>
      <vt:lpstr>Слайд 10</vt:lpstr>
      <vt:lpstr>Метафора </vt:lpstr>
      <vt:lpstr>Дарс щула гьаби:</vt:lpstr>
      <vt:lpstr>Рокъобе хIалтIи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«Зелёные»</dc:title>
  <dc:creator>Samsung</dc:creator>
  <cp:lastModifiedBy>ASUS</cp:lastModifiedBy>
  <cp:revision>20</cp:revision>
  <dcterms:created xsi:type="dcterms:W3CDTF">2017-11-13T17:45:03Z</dcterms:created>
  <dcterms:modified xsi:type="dcterms:W3CDTF">2020-04-22T16:51:19Z</dcterms:modified>
</cp:coreProperties>
</file>