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8" r:id="rId4"/>
    <p:sldId id="259" r:id="rId5"/>
    <p:sldId id="262" r:id="rId6"/>
    <p:sldId id="260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68014"/>
            <a:ext cx="7766936" cy="1040524"/>
          </a:xfrm>
        </p:spPr>
        <p:txBody>
          <a:bodyPr/>
          <a:lstStyle/>
          <a:p>
            <a:pPr algn="ctr"/>
            <a:r>
              <a:rPr lang="ru-RU" sz="3600" b="1" dirty="0" smtClean="0"/>
              <a:t>Природные ресурсы, их использование.</a:t>
            </a:r>
            <a:endParaRPr lang="ru-RU" sz="3600" b="1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6602" y="4968027"/>
            <a:ext cx="11701603" cy="5736759"/>
          </a:xfrm>
        </p:spPr>
        <p:txBody>
          <a:bodyPr/>
          <a:lstStyle/>
          <a:p>
            <a:pPr algn="l"/>
            <a:endParaRPr lang="ru-RU" dirty="0"/>
          </a:p>
        </p:txBody>
      </p:sp>
      <p:pic>
        <p:nvPicPr>
          <p:cNvPr id="6" name="Picture 2" descr="природные - Здоровый образ жизни делаем с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56" y="1308539"/>
            <a:ext cx="8339958" cy="540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67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Задачи для 2 класса по математике по демидово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8" y="346841"/>
            <a:ext cx="10641724" cy="621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17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9186"/>
            <a:ext cx="8596668" cy="693683"/>
          </a:xfrm>
        </p:spPr>
        <p:txBody>
          <a:bodyPr/>
          <a:lstStyle/>
          <a:p>
            <a:pPr algn="ctr"/>
            <a:r>
              <a:rPr lang="ru-RU" b="1" dirty="0" smtClean="0"/>
              <a:t>Использование солнечной энергии</a:t>
            </a:r>
            <a:endParaRPr lang="ru-RU" b="1" dirty="0"/>
          </a:p>
        </p:txBody>
      </p:sp>
      <p:pic>
        <p:nvPicPr>
          <p:cNvPr id="3074" name="Picture 2" descr="Солнечное отопление. . Новости строительства и недвижимости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087821"/>
            <a:ext cx="9286473" cy="577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62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04952"/>
            <a:ext cx="8596668" cy="756745"/>
          </a:xfrm>
        </p:spPr>
        <p:txBody>
          <a:bodyPr/>
          <a:lstStyle/>
          <a:p>
            <a:pPr algn="ctr"/>
            <a:r>
              <a:rPr lang="ru-RU" b="1" dirty="0" smtClean="0"/>
              <a:t>Гидроэлектростанции</a:t>
            </a:r>
            <a:endParaRPr lang="ru-RU" b="1" dirty="0"/>
          </a:p>
        </p:txBody>
      </p:sp>
      <p:pic>
        <p:nvPicPr>
          <p:cNvPr id="4098" name="Picture 2" descr="В Беларуси две гидроэлектростанции строятся за счет иностранных инвестиций - ЮНИОНГАЗ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082182"/>
            <a:ext cx="8923865" cy="551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89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04952"/>
            <a:ext cx="8596668" cy="93016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Экологические проблемы при работе гидроэлектростанций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87367"/>
            <a:ext cx="8596668" cy="5186854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Загнивание и загрязнение воды</a:t>
            </a:r>
          </a:p>
          <a:p>
            <a:r>
              <a:rPr lang="ru-RU" sz="4400" b="1" dirty="0" smtClean="0"/>
              <a:t>Гибель водных организмов</a:t>
            </a:r>
          </a:p>
          <a:p>
            <a:r>
              <a:rPr lang="ru-RU" sz="4400" b="1" dirty="0" smtClean="0"/>
              <a:t>Прерывалось естественное течение рек</a:t>
            </a:r>
          </a:p>
          <a:p>
            <a:r>
              <a:rPr lang="ru-RU" sz="4400" b="1" dirty="0" smtClean="0"/>
              <a:t>Затопление территорий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96193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2248"/>
            <a:ext cx="8596668" cy="11193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Использование энергии ветра (</a:t>
            </a:r>
            <a:r>
              <a:rPr lang="ru-RU" b="1" dirty="0" err="1" smtClean="0"/>
              <a:t>ветроэнергоустановки</a:t>
            </a:r>
            <a:r>
              <a:rPr lang="ru-RU" b="1" dirty="0" smtClean="0"/>
              <a:t>)</a:t>
            </a:r>
            <a:endParaRPr lang="ru-RU" b="1" dirty="0"/>
          </a:p>
        </p:txBody>
      </p:sp>
      <p:pic>
        <p:nvPicPr>
          <p:cNvPr id="5122" name="Picture 2" descr="Энергия ветра ветряных генераторов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23" y="1513490"/>
            <a:ext cx="8781393" cy="556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0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26124"/>
            <a:ext cx="8596668" cy="819807"/>
          </a:xfrm>
        </p:spPr>
        <p:txBody>
          <a:bodyPr/>
          <a:lstStyle/>
          <a:p>
            <a:r>
              <a:rPr lang="ru-RU" dirty="0" err="1" smtClean="0"/>
              <a:t>Исчерпаемые</a:t>
            </a:r>
            <a:r>
              <a:rPr lang="ru-RU" dirty="0" smtClean="0"/>
              <a:t> (</a:t>
            </a:r>
            <a:r>
              <a:rPr lang="ru-RU" dirty="0" err="1" smtClean="0"/>
              <a:t>возобновимые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7170" name="Picture 2" descr="Плодородная почва - залог богатого урожая - FB.r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5931"/>
            <a:ext cx="4707106" cy="31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английский в картинках OK Engl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788276"/>
            <a:ext cx="4085349" cy="403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Экология - Наша Планета.Мир вокруг нас - Наша Планета.Мир вокруг на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75" y="3752193"/>
            <a:ext cx="3218246" cy="310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Пресная вода в мире проблема - Решен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5238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im0-tub-ru.yandex.net/i?id=00ec8bc3bcaea05cdd19c62eea339f56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017" y="378372"/>
            <a:ext cx="2999603" cy="337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59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04953"/>
            <a:ext cx="8596668" cy="788276"/>
          </a:xfrm>
        </p:spPr>
        <p:txBody>
          <a:bodyPr/>
          <a:lstStyle/>
          <a:p>
            <a:pPr algn="ctr"/>
            <a:r>
              <a:rPr lang="ru-RU" b="1" dirty="0" err="1" smtClean="0"/>
              <a:t>Исчерпаемые</a:t>
            </a:r>
            <a:r>
              <a:rPr lang="ru-RU" b="1" dirty="0" smtClean="0"/>
              <a:t> (</a:t>
            </a:r>
            <a:r>
              <a:rPr lang="ru-RU" b="1" dirty="0" err="1" smtClean="0"/>
              <a:t>возобновимые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19353"/>
            <a:ext cx="8596668" cy="492201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Скорость их использования не превышает темпы обновления</a:t>
            </a:r>
          </a:p>
          <a:p>
            <a:endParaRPr lang="ru-RU" sz="4000" b="1" dirty="0"/>
          </a:p>
          <a:p>
            <a:endParaRPr lang="ru-RU" sz="4000" b="1" dirty="0" smtClean="0"/>
          </a:p>
          <a:p>
            <a:r>
              <a:rPr lang="ru-RU" sz="4000" b="1" dirty="0" smtClean="0"/>
              <a:t>Ресурсы надо использовать рационально</a:t>
            </a:r>
            <a:endParaRPr lang="ru-RU" sz="4000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114800" y="260131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25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04952"/>
            <a:ext cx="8596668" cy="882869"/>
          </a:xfrm>
        </p:spPr>
        <p:txBody>
          <a:bodyPr/>
          <a:lstStyle/>
          <a:p>
            <a:pPr algn="ctr"/>
            <a:r>
              <a:rPr lang="ru-RU" b="1" dirty="0" err="1" smtClean="0"/>
              <a:t>Исчерпаемые</a:t>
            </a:r>
            <a:r>
              <a:rPr lang="ru-RU" b="1" dirty="0" smtClean="0"/>
              <a:t> (</a:t>
            </a:r>
            <a:r>
              <a:rPr lang="ru-RU" b="1" dirty="0" err="1" smtClean="0"/>
              <a:t>невозобновимые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065" y="1087821"/>
            <a:ext cx="3553301" cy="329499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Не возобновляются, </a:t>
            </a:r>
            <a:r>
              <a:rPr lang="ru-RU" sz="2800" b="1" dirty="0"/>
              <a:t>и</a:t>
            </a:r>
            <a:r>
              <a:rPr lang="ru-RU" sz="2800" b="1" dirty="0" smtClean="0"/>
              <a:t>ли возобновляются в сотни раз медленнее, чем расходуются</a:t>
            </a:r>
          </a:p>
          <a:p>
            <a:endParaRPr lang="ru-RU" sz="2800" b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3228767" y="10329361"/>
            <a:ext cx="4936118" cy="1424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800" b="1" dirty="0"/>
          </a:p>
        </p:txBody>
      </p:sp>
      <p:pic>
        <p:nvPicPr>
          <p:cNvPr id="7" name="Picture 2" descr="Ископаемое топливо - Презентация 2170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084" y="3294993"/>
            <a:ext cx="4761186" cy="356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ГЛИНА ПЕЧНАЯ в мешках.глина в Иркутске.: продам по доступной цене в Иркутске и другие схожие объявления в каталоге Камины. . От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24" y="916918"/>
            <a:ext cx="5249917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НПП Биллон Минеральное сырь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78" y="4130566"/>
            <a:ext cx="4940665" cy="25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40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</TotalTime>
  <Words>69</Words>
  <Application>Microsoft Office PowerPoint</Application>
  <PresentationFormat>Широкоэкранный</PresentationFormat>
  <Paragraphs>17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Грань</vt:lpstr>
      <vt:lpstr>Природные ресурсы, их использование.</vt:lpstr>
      <vt:lpstr>Презентация PowerPoint</vt:lpstr>
      <vt:lpstr>Использование солнечной энергии</vt:lpstr>
      <vt:lpstr>Гидроэлектростанции</vt:lpstr>
      <vt:lpstr>Экологические проблемы при работе гидроэлектростанций</vt:lpstr>
      <vt:lpstr>Использование энергии ветра (ветроэнергоустановки)</vt:lpstr>
      <vt:lpstr>Исчерпаемые (возобновимые)</vt:lpstr>
      <vt:lpstr>Исчерпаемые (возобновимые)</vt:lpstr>
      <vt:lpstr>Исчерпаемые (невозобновимые)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ресурсы, их использование.</dc:title>
  <dc:creator>Milyanenko</dc:creator>
  <cp:lastModifiedBy>Milyanenko</cp:lastModifiedBy>
  <cp:revision>15</cp:revision>
  <dcterms:created xsi:type="dcterms:W3CDTF">2015-04-06T11:48:29Z</dcterms:created>
  <dcterms:modified xsi:type="dcterms:W3CDTF">2015-04-08T05:15:45Z</dcterms:modified>
</cp:coreProperties>
</file>