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167673" y="2575408"/>
            <a:ext cx="3516640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51418" y="189622"/>
            <a:ext cx="387923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140" y="854146"/>
            <a:ext cx="1411106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3A485B-72B7-43EE-9C55-6BF29CACFEF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04E5943-CA71-4E46-A9F5-B524D362B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3A485B-72B7-43EE-9C55-6BF29CACFEF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04E5943-CA71-4E46-A9F5-B524D362B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3A485B-72B7-43EE-9C55-6BF29CACFEF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04E5943-CA71-4E46-A9F5-B524D362B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3A485B-72B7-43EE-9C55-6BF29CACFEF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04E5943-CA71-4E46-A9F5-B524D362B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3A485B-72B7-43EE-9C55-6BF29CACFEF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04E5943-CA71-4E46-A9F5-B524D362B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3A485B-72B7-43EE-9C55-6BF29CACFEF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04E5943-CA71-4E46-A9F5-B524D362B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1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3A485B-72B7-43EE-9C55-6BF29CACFEF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04E5943-CA71-4E46-A9F5-B524D362B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3A485B-72B7-43EE-9C55-6BF29CACFEF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04E5943-CA71-4E46-A9F5-B524D362B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3A485B-72B7-43EE-9C55-6BF29CACFEF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04E5943-CA71-4E46-A9F5-B524D362B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3A485B-72B7-43EE-9C55-6BF29CACFEF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04E5943-CA71-4E46-A9F5-B524D362B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1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6656832" y="6601969"/>
            <a:ext cx="797399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33A485B-72B7-43EE-9C55-6BF29CACFEF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4E5943-CA71-4E46-A9F5-B524D362B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Площадь треугольника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28877"/>
            <a:ext cx="5643602" cy="3507549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Площадь прямоугольного треугольника равна половине произведения длин его катетов.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Теперь возьмем произвольный треугольник: </a:t>
            </a:r>
            <a:endParaRPr lang="ru-RU" dirty="0"/>
          </a:p>
        </p:txBody>
      </p:sp>
      <p:pic>
        <p:nvPicPr>
          <p:cNvPr id="4" name="Содержимое 3" descr="Картинки по запросу вычислить площадь треугольника по клеткам конспект уро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1233" y="1485900"/>
            <a:ext cx="466153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вершины В проведем перпендикуляр </a:t>
            </a:r>
            <a:r>
              <a:rPr lang="en-US" dirty="0" smtClean="0"/>
              <a:t>BD </a:t>
            </a:r>
            <a:r>
              <a:rPr lang="ru-RU" dirty="0" smtClean="0"/>
              <a:t> к стороне АС:</a:t>
            </a:r>
            <a:endParaRPr lang="ru-RU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3437" t="23333" r="33906" b="8333"/>
          <a:stretch>
            <a:fillRect/>
          </a:stretch>
        </p:blipFill>
        <p:spPr bwMode="auto">
          <a:xfrm>
            <a:off x="2000232" y="1500174"/>
            <a:ext cx="5357850" cy="482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Тогда получаем 2 прямоугольных треугольника: </a:t>
            </a:r>
            <a:r>
              <a:rPr lang="en-US" dirty="0" smtClean="0"/>
              <a:t>ABD </a:t>
            </a:r>
            <a:r>
              <a:rPr lang="ru-RU" dirty="0" smtClean="0"/>
              <a:t>и </a:t>
            </a:r>
            <a:r>
              <a:rPr lang="en-US" dirty="0" smtClean="0"/>
              <a:t>BCD</a:t>
            </a:r>
            <a:r>
              <a:rPr lang="ru-RU" dirty="0" smtClean="0"/>
              <a:t>. Найдем площадь каждого из них: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44531" t="30000" r="38125" b="48333"/>
          <a:stretch>
            <a:fillRect/>
          </a:stretch>
        </p:blipFill>
        <p:spPr bwMode="auto">
          <a:xfrm>
            <a:off x="2285984" y="1785926"/>
            <a:ext cx="477810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площадь всего треугольника равна сумме площадей треугольников </a:t>
            </a:r>
            <a:r>
              <a:rPr lang="en-US" dirty="0" smtClean="0"/>
              <a:t>ABD </a:t>
            </a:r>
            <a:r>
              <a:rPr lang="ru-RU" dirty="0" smtClean="0"/>
              <a:t>и </a:t>
            </a:r>
            <a:r>
              <a:rPr lang="en-US" dirty="0" smtClean="0"/>
              <a:t>BCD</a:t>
            </a:r>
            <a:r>
              <a:rPr lang="ru-RU" dirty="0" smtClean="0"/>
              <a:t>: 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32344" t="60000" r="26875" b="9166"/>
          <a:stretch>
            <a:fillRect/>
          </a:stretch>
        </p:blipFill>
        <p:spPr bwMode="auto">
          <a:xfrm>
            <a:off x="714348" y="2071678"/>
            <a:ext cx="772688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BD </a:t>
            </a:r>
            <a:r>
              <a:rPr lang="ru-RU" sz="2800" dirty="0" smtClean="0"/>
              <a:t>в нашем треугольнике является высотой. По определению, высотой треугольника называется перпендикуляр, опущенный из вершины треугольника на противоположную сторону или на ее продолжение.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Площадь произвольного треугольника равна половине произведения основания на высоту: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47813" t="55000" r="41406" b="35000"/>
          <a:stretch>
            <a:fillRect/>
          </a:stretch>
        </p:blipFill>
        <p:spPr bwMode="auto">
          <a:xfrm>
            <a:off x="3143240" y="4572008"/>
            <a:ext cx="30123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71480"/>
            <a:ext cx="6858001" cy="1071570"/>
          </a:xfrm>
        </p:spPr>
        <p:txBody>
          <a:bodyPr/>
          <a:lstStyle/>
          <a:p>
            <a:r>
              <a:rPr lang="ru-RU" b="1" dirty="0" smtClean="0"/>
              <a:t>Работа по учебнику.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2285992"/>
            <a:ext cx="6858000" cy="1214446"/>
          </a:xfrm>
        </p:spPr>
        <p:txBody>
          <a:bodyPr/>
          <a:lstStyle/>
          <a:p>
            <a:r>
              <a:rPr lang="ru-RU" dirty="0" smtClean="0"/>
              <a:t>Решаем </a:t>
            </a:r>
            <a:r>
              <a:rPr lang="ru-RU" dirty="0" smtClean="0"/>
              <a:t>№</a:t>
            </a:r>
            <a:r>
              <a:rPr lang="ru-RU" dirty="0" smtClean="0"/>
              <a:t>718, 719,  721</a:t>
            </a: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Решить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Запишите формулу нахождения площади треугольника. </a:t>
            </a:r>
          </a:p>
          <a:p>
            <a:r>
              <a:rPr lang="ru-RU" dirty="0" smtClean="0"/>
              <a:t>Найдите площадь прямоугольного треугольника, если его катеты равны 6 см и 7 см.</a:t>
            </a:r>
          </a:p>
          <a:p>
            <a:r>
              <a:rPr lang="ru-RU" dirty="0" smtClean="0"/>
              <a:t>Найдите площадь треугольника, если его основание 10 см, а высота 6 дм.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Подведение итога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Какую задачу решали сегодня на уроке?</a:t>
            </a:r>
          </a:p>
          <a:p>
            <a:r>
              <a:rPr lang="ru-RU" dirty="0" smtClean="0"/>
              <a:t>Вывели формулу площади треугольника.</a:t>
            </a:r>
          </a:p>
          <a:p>
            <a:r>
              <a:rPr lang="ru-RU" dirty="0" smtClean="0"/>
              <a:t>Решили ли мы задачу?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урока: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 smtClean="0"/>
              <a:t>Образовательные:</a:t>
            </a:r>
            <a:r>
              <a:rPr lang="ru-RU" dirty="0" smtClean="0"/>
              <a:t> изучение геометрических фигур, изучение треугольника, способов нахождения площадь треугольника, изучение формулы нахождения площади треугольника</a:t>
            </a:r>
          </a:p>
          <a:p>
            <a:pPr lvl="0"/>
            <a:r>
              <a:rPr lang="ru-RU" i="1" dirty="0" smtClean="0"/>
              <a:t>Развивающие:</a:t>
            </a:r>
            <a:r>
              <a:rPr lang="ru-RU" dirty="0" smtClean="0"/>
              <a:t> развитие умственных операций (прием создания образа, перенос знаний, обобщение, сравнение, анализ, синтез), развитие вычислительных навыков, развитие абстрактного мышления.</a:t>
            </a:r>
          </a:p>
          <a:p>
            <a:pPr lvl="0"/>
            <a:r>
              <a:rPr lang="ru-RU" i="1" dirty="0" smtClean="0"/>
              <a:t>Воспитательные:</a:t>
            </a:r>
            <a:r>
              <a:rPr lang="ru-RU" dirty="0" smtClean="0"/>
              <a:t> воспитание самостоятельности, аккуратности, трудолюбия, воспитание взаимопомощи, культуры общения.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14356"/>
            <a:ext cx="6858001" cy="1428760"/>
          </a:xfrm>
        </p:spPr>
        <p:txBody>
          <a:bodyPr/>
          <a:lstStyle/>
          <a:p>
            <a:r>
              <a:rPr lang="ru-RU" b="1" dirty="0" smtClean="0"/>
              <a:t>Домашнее задание: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0364" y="2571744"/>
            <a:ext cx="4999446" cy="2357454"/>
          </a:xfrm>
        </p:spPr>
        <p:txBody>
          <a:bodyPr/>
          <a:lstStyle/>
          <a:p>
            <a:r>
              <a:rPr lang="ru-RU" dirty="0" smtClean="0"/>
              <a:t>№ 720, 722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Найдите лишнюю фигуру и объясните почему: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781" t="24167" r="20312" b="16666"/>
          <a:stretch>
            <a:fillRect/>
          </a:stretch>
        </p:blipFill>
        <p:spPr bwMode="auto">
          <a:xfrm>
            <a:off x="500034" y="1428736"/>
            <a:ext cx="82153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можно найти с помощью следующих формул: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57225" cy="23812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9844" t="65834" r="47968" b="15833"/>
          <a:stretch>
            <a:fillRect/>
          </a:stretch>
        </p:blipFill>
        <p:spPr bwMode="auto">
          <a:xfrm>
            <a:off x="3000364" y="2214554"/>
            <a:ext cx="312378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Найдите площадь прямоугольника: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8594" t="48333" r="30156" b="11666"/>
          <a:stretch>
            <a:fillRect/>
          </a:stretch>
        </p:blipFill>
        <p:spPr bwMode="auto">
          <a:xfrm>
            <a:off x="857223" y="1785926"/>
            <a:ext cx="746527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Давайте разрежем его на две части по диагонали: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30938" t="35833" r="27343" b="29167"/>
          <a:stretch>
            <a:fillRect/>
          </a:stretch>
        </p:blipFill>
        <p:spPr bwMode="auto">
          <a:xfrm>
            <a:off x="780683" y="1857364"/>
            <a:ext cx="772040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 думаете они одинаковые? А их площади равны?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Значит можно сделать вывод, что площадь каждого получившегося прямоугольного треугольника равна половине площади нашего прямоугольника. 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Тогда в виде формулы можем записать: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47813" t="41667" r="40937" b="44166"/>
          <a:stretch>
            <a:fillRect/>
          </a:stretch>
        </p:blipFill>
        <p:spPr bwMode="auto">
          <a:xfrm>
            <a:off x="2643174" y="2143116"/>
            <a:ext cx="3714776" cy="263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чебная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4352283_TF02895269.potx" id="{FB871D73-79A6-4F7C-AECC-6837F38828FF}" vid="{FE1C3A72-2221-4220-9E47-B903D704F7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</TotalTime>
  <Words>299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учебная</vt:lpstr>
      <vt:lpstr>Площадь треугольника</vt:lpstr>
      <vt:lpstr>Цели урока: </vt:lpstr>
      <vt:lpstr>Найдите лишнюю фигуру и объясните почему:</vt:lpstr>
      <vt:lpstr>Что можно найти с помощью следующих формул:</vt:lpstr>
      <vt:lpstr>Найдите площадь прямоугольника:</vt:lpstr>
      <vt:lpstr>Давайте разрежем его на две части по диагонали:</vt:lpstr>
      <vt:lpstr>Как вы думаете они одинаковые? А их площади равны?</vt:lpstr>
      <vt:lpstr>Значит можно сделать вывод, что площадь каждого получившегося прямоугольного треугольника равна половине площади нашего прямоугольника. </vt:lpstr>
      <vt:lpstr>Тогда в виде формулы можем записать:</vt:lpstr>
      <vt:lpstr>Площадь прямоугольного треугольника равна половине произведения длин его катетов.</vt:lpstr>
      <vt:lpstr>Теперь возьмем произвольный треугольник: </vt:lpstr>
      <vt:lpstr>Из вершины В проведем перпендикуляр BD  к стороне АС:</vt:lpstr>
      <vt:lpstr>Тогда получаем 2 прямоугольных треугольника: ABD и BCD. Найдем площадь каждого из них:</vt:lpstr>
      <vt:lpstr>А площадь всего треугольника равна сумме площадей треугольников ABD и BCD: </vt:lpstr>
      <vt:lpstr>BD в нашем треугольнике является высотой. По определению, высотой треугольника называется перпендикуляр, опущенный из вершины треугольника на противоположную сторону или на ее продолжение.</vt:lpstr>
      <vt:lpstr>Площадь произвольного треугольника равна половине произведения основания на высоту:</vt:lpstr>
      <vt:lpstr>Работа по учебнику.</vt:lpstr>
      <vt:lpstr>Решить задачи:</vt:lpstr>
      <vt:lpstr>Подведение итога урока.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Площадь треугольника</dc:title>
  <dc:creator>Пользователь</dc:creator>
  <cp:lastModifiedBy>6</cp:lastModifiedBy>
  <cp:revision>3</cp:revision>
  <dcterms:created xsi:type="dcterms:W3CDTF">2018-03-18T17:11:35Z</dcterms:created>
  <dcterms:modified xsi:type="dcterms:W3CDTF">2020-05-04T13:07:56Z</dcterms:modified>
</cp:coreProperties>
</file>