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70" r:id="rId14"/>
    <p:sldId id="269" r:id="rId15"/>
    <p:sldId id="272" r:id="rId16"/>
    <p:sldId id="271" r:id="rId17"/>
    <p:sldId id="273" r:id="rId18"/>
    <p:sldId id="274" r:id="rId19"/>
    <p:sldId id="275" r:id="rId20"/>
    <p:sldId id="277" r:id="rId21"/>
    <p:sldId id="276" r:id="rId22"/>
    <p:sldId id="279" r:id="rId23"/>
    <p:sldId id="281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4" d="100"/>
          <a:sy n="54" d="100"/>
        </p:scale>
        <p:origin x="47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1F2C94-3210-496A-AF68-1E27A06F8949}" type="datetimeFigureOut">
              <a:rPr lang="ru-RU" smtClean="0"/>
              <a:pPr/>
              <a:t>27.03.2020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F0889B-266C-423B-89CF-FC8541EF313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1CEFAA-3326-4B70-BBC2-D42A7D3BA69B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99572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4726" indent="0" algn="ctr">
              <a:buNone/>
              <a:defRPr/>
            </a:lvl2pPr>
            <a:lvl3pPr marL="829452" indent="0" algn="ctr">
              <a:buNone/>
              <a:defRPr/>
            </a:lvl3pPr>
            <a:lvl4pPr marL="1244178" indent="0" algn="ctr">
              <a:buNone/>
              <a:defRPr/>
            </a:lvl4pPr>
            <a:lvl5pPr marL="1658904" indent="0" algn="ctr">
              <a:buNone/>
              <a:defRPr/>
            </a:lvl5pPr>
            <a:lvl6pPr marL="2073631" indent="0" algn="ctr">
              <a:buNone/>
              <a:defRPr/>
            </a:lvl6pPr>
            <a:lvl7pPr marL="2488357" indent="0" algn="ctr">
              <a:buNone/>
              <a:defRPr/>
            </a:lvl7pPr>
            <a:lvl8pPr marL="2903083" indent="0" algn="ctr">
              <a:buNone/>
              <a:defRPr/>
            </a:lvl8pPr>
            <a:lvl9pPr marL="3317809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9A50E6-CB06-4E9C-845F-C58578DB4131}" type="datetimeFigureOut">
              <a:rPr lang="ru-RU" smtClean="0"/>
              <a:pPr/>
              <a:t>27.03.2020</a:t>
            </a:fld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448A68-4DAC-45C1-99B0-AC4EB688CE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9A50E6-CB06-4E9C-845F-C58578DB4131}" type="datetimeFigureOut">
              <a:rPr lang="ru-RU" smtClean="0"/>
              <a:pPr/>
              <a:t>27.03.2020</a:t>
            </a:fld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448A68-4DAC-45C1-99B0-AC4EB688CE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5440" y="273629"/>
            <a:ext cx="2056320" cy="585421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6480" y="273629"/>
            <a:ext cx="6030720" cy="585421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9A50E6-CB06-4E9C-845F-C58578DB4131}" type="datetimeFigureOut">
              <a:rPr lang="ru-RU" smtClean="0"/>
              <a:pPr/>
              <a:t>27.03.2020</a:t>
            </a:fld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448A68-4DAC-45C1-99B0-AC4EB688CE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9A50E6-CB06-4E9C-845F-C58578DB4131}" type="datetimeFigureOut">
              <a:rPr lang="ru-RU" smtClean="0"/>
              <a:pPr/>
              <a:t>27.03.2020</a:t>
            </a:fld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448A68-4DAC-45C1-99B0-AC4EB688CE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880" y="4406863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726" indent="0">
              <a:buNone/>
              <a:defRPr sz="1600"/>
            </a:lvl2pPr>
            <a:lvl3pPr marL="829452" indent="0">
              <a:buNone/>
              <a:defRPr sz="1500"/>
            </a:lvl3pPr>
            <a:lvl4pPr marL="1244178" indent="0">
              <a:buNone/>
              <a:defRPr sz="1300"/>
            </a:lvl4pPr>
            <a:lvl5pPr marL="1658904" indent="0">
              <a:buNone/>
              <a:defRPr sz="1300"/>
            </a:lvl5pPr>
            <a:lvl6pPr marL="2073631" indent="0">
              <a:buNone/>
              <a:defRPr sz="1300"/>
            </a:lvl6pPr>
            <a:lvl7pPr marL="2488357" indent="0">
              <a:buNone/>
              <a:defRPr sz="1300"/>
            </a:lvl7pPr>
            <a:lvl8pPr marL="2903083" indent="0">
              <a:buNone/>
              <a:defRPr sz="1300"/>
            </a:lvl8pPr>
            <a:lvl9pPr marL="3317809" indent="0">
              <a:buNone/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9A50E6-CB06-4E9C-845F-C58578DB4131}" type="datetimeFigureOut">
              <a:rPr lang="ru-RU" smtClean="0"/>
              <a:pPr/>
              <a:t>27.03.2020</a:t>
            </a:fld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448A68-4DAC-45C1-99B0-AC4EB688CE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6480" y="1604329"/>
            <a:ext cx="4043520" cy="4523515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38240" y="1604329"/>
            <a:ext cx="4043520" cy="4523515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9A50E6-CB06-4E9C-845F-C58578DB4131}" type="datetimeFigureOut">
              <a:rPr lang="ru-RU" smtClean="0"/>
              <a:pPr/>
              <a:t>27.03.2020</a:t>
            </a:fld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448A68-4DAC-45C1-99B0-AC4EB688CE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921" y="275070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726" indent="0">
              <a:buNone/>
              <a:defRPr sz="1800" b="1"/>
            </a:lvl2pPr>
            <a:lvl3pPr marL="829452" indent="0">
              <a:buNone/>
              <a:defRPr sz="1600" b="1"/>
            </a:lvl3pPr>
            <a:lvl4pPr marL="1244178" indent="0">
              <a:buNone/>
              <a:defRPr sz="1500" b="1"/>
            </a:lvl4pPr>
            <a:lvl5pPr marL="1658904" indent="0">
              <a:buNone/>
              <a:defRPr sz="1500" b="1"/>
            </a:lvl5pPr>
            <a:lvl6pPr marL="2073631" indent="0">
              <a:buNone/>
              <a:defRPr sz="1500" b="1"/>
            </a:lvl6pPr>
            <a:lvl7pPr marL="2488357" indent="0">
              <a:buNone/>
              <a:defRPr sz="1500" b="1"/>
            </a:lvl7pPr>
            <a:lvl8pPr marL="2903083" indent="0">
              <a:buNone/>
              <a:defRPr sz="1500" b="1"/>
            </a:lvl8pPr>
            <a:lvl9pPr marL="3317809" indent="0">
              <a:buNone/>
              <a:defRPr sz="15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441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726" indent="0">
              <a:buNone/>
              <a:defRPr sz="1800" b="1"/>
            </a:lvl2pPr>
            <a:lvl3pPr marL="829452" indent="0">
              <a:buNone/>
              <a:defRPr sz="1600" b="1"/>
            </a:lvl3pPr>
            <a:lvl4pPr marL="1244178" indent="0">
              <a:buNone/>
              <a:defRPr sz="1500" b="1"/>
            </a:lvl4pPr>
            <a:lvl5pPr marL="1658904" indent="0">
              <a:buNone/>
              <a:defRPr sz="1500" b="1"/>
            </a:lvl5pPr>
            <a:lvl6pPr marL="2073631" indent="0">
              <a:buNone/>
              <a:defRPr sz="1500" b="1"/>
            </a:lvl6pPr>
            <a:lvl7pPr marL="2488357" indent="0">
              <a:buNone/>
              <a:defRPr sz="1500" b="1"/>
            </a:lvl7pPr>
            <a:lvl8pPr marL="2903083" indent="0">
              <a:buNone/>
              <a:defRPr sz="1500" b="1"/>
            </a:lvl8pPr>
            <a:lvl9pPr marL="3317809" indent="0">
              <a:buNone/>
              <a:defRPr sz="15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441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9A50E6-CB06-4E9C-845F-C58578DB4131}" type="datetimeFigureOut">
              <a:rPr lang="ru-RU" smtClean="0"/>
              <a:pPr/>
              <a:t>27.03.2020</a:t>
            </a:fld>
            <a:endParaRPr lang="ru-RU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448A68-4DAC-45C1-99B0-AC4EB688CE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9A50E6-CB06-4E9C-845F-C58578DB4131}" type="datetimeFigureOut">
              <a:rPr lang="ru-RU" smtClean="0"/>
              <a:pPr/>
              <a:t>27.03.2020</a:t>
            </a:fld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448A68-4DAC-45C1-99B0-AC4EB688CE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9A50E6-CB06-4E9C-845F-C58578DB4131}" type="datetimeFigureOut">
              <a:rPr lang="ru-RU" smtClean="0"/>
              <a:pPr/>
              <a:t>27.03.2020</a:t>
            </a:fld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448A68-4DAC-45C1-99B0-AC4EB688CE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521" y="273629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920" y="1434391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726" indent="0">
              <a:buNone/>
              <a:defRPr sz="1100"/>
            </a:lvl2pPr>
            <a:lvl3pPr marL="829452" indent="0">
              <a:buNone/>
              <a:defRPr sz="900"/>
            </a:lvl3pPr>
            <a:lvl4pPr marL="1244178" indent="0">
              <a:buNone/>
              <a:defRPr sz="800"/>
            </a:lvl4pPr>
            <a:lvl5pPr marL="1658904" indent="0">
              <a:buNone/>
              <a:defRPr sz="800"/>
            </a:lvl5pPr>
            <a:lvl6pPr marL="2073631" indent="0">
              <a:buNone/>
              <a:defRPr sz="800"/>
            </a:lvl6pPr>
            <a:lvl7pPr marL="2488357" indent="0">
              <a:buNone/>
              <a:defRPr sz="800"/>
            </a:lvl7pPr>
            <a:lvl8pPr marL="2903083" indent="0">
              <a:buNone/>
              <a:defRPr sz="800"/>
            </a:lvl8pPr>
            <a:lvl9pPr marL="3317809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9A50E6-CB06-4E9C-845F-C58578DB4131}" type="datetimeFigureOut">
              <a:rPr lang="ru-RU" smtClean="0"/>
              <a:pPr/>
              <a:t>27.03.2020</a:t>
            </a:fld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448A68-4DAC-45C1-99B0-AC4EB688CE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801" y="4800025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801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726" indent="0">
              <a:buNone/>
              <a:defRPr sz="2500"/>
            </a:lvl2pPr>
            <a:lvl3pPr marL="829452" indent="0">
              <a:buNone/>
              <a:defRPr sz="2200"/>
            </a:lvl3pPr>
            <a:lvl4pPr marL="1244178" indent="0">
              <a:buNone/>
              <a:defRPr sz="1800"/>
            </a:lvl4pPr>
            <a:lvl5pPr marL="1658904" indent="0">
              <a:buNone/>
              <a:defRPr sz="1800"/>
            </a:lvl5pPr>
            <a:lvl6pPr marL="2073631" indent="0">
              <a:buNone/>
              <a:defRPr sz="1800"/>
            </a:lvl6pPr>
            <a:lvl7pPr marL="2488357" indent="0">
              <a:buNone/>
              <a:defRPr sz="1800"/>
            </a:lvl7pPr>
            <a:lvl8pPr marL="2903083" indent="0">
              <a:buNone/>
              <a:defRPr sz="1800"/>
            </a:lvl8pPr>
            <a:lvl9pPr marL="3317809" indent="0">
              <a:buNone/>
              <a:defRPr sz="18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801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726" indent="0">
              <a:buNone/>
              <a:defRPr sz="1100"/>
            </a:lvl2pPr>
            <a:lvl3pPr marL="829452" indent="0">
              <a:buNone/>
              <a:defRPr sz="900"/>
            </a:lvl3pPr>
            <a:lvl4pPr marL="1244178" indent="0">
              <a:buNone/>
              <a:defRPr sz="800"/>
            </a:lvl4pPr>
            <a:lvl5pPr marL="1658904" indent="0">
              <a:buNone/>
              <a:defRPr sz="800"/>
            </a:lvl5pPr>
            <a:lvl6pPr marL="2073631" indent="0">
              <a:buNone/>
              <a:defRPr sz="800"/>
            </a:lvl6pPr>
            <a:lvl7pPr marL="2488357" indent="0">
              <a:buNone/>
              <a:defRPr sz="800"/>
            </a:lvl7pPr>
            <a:lvl8pPr marL="2903083" indent="0">
              <a:buNone/>
              <a:defRPr sz="800"/>
            </a:lvl8pPr>
            <a:lvl9pPr marL="3317809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9A50E6-CB06-4E9C-845F-C58578DB4131}" type="datetimeFigureOut">
              <a:rPr lang="ru-RU" smtClean="0"/>
              <a:pPr/>
              <a:t>27.03.2020</a:t>
            </a:fld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448A68-4DAC-45C1-99B0-AC4EB688CE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6480" y="273629"/>
            <a:ext cx="8225280" cy="114204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6480" y="1604329"/>
            <a:ext cx="8225280" cy="452351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25471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6481" y="6247376"/>
            <a:ext cx="2126880" cy="46948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buFont typeface="Times New Roman" pitchFamily="16" charset="0"/>
              <a:buNone/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fld id="{2A9A50E6-CB06-4E9C-845F-C58578DB4131}" type="datetimeFigureOut">
              <a:rPr lang="ru-RU" smtClean="0"/>
              <a:pPr/>
              <a:t>27.03.2020</a:t>
            </a:fld>
            <a:endParaRPr lang="ru-RU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7681" y="6247376"/>
            <a:ext cx="2895840" cy="46948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5000"/>
              </a:lnSpc>
              <a:buFont typeface="Times New Roman" pitchFamily="16" charset="0"/>
              <a:buNone/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6321" y="6247376"/>
            <a:ext cx="2126880" cy="46948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buFont typeface="Times New Roman" pitchFamily="16" charset="0"/>
              <a:buNone/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fld id="{EF448A68-4DAC-45C1-99B0-AC4EB688CE5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07526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07526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2pPr>
      <a:lvl3pPr algn="ctr" defTabSz="407526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3pPr>
      <a:lvl4pPr algn="ctr" defTabSz="407526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4pPr>
      <a:lvl5pPr algn="ctr" defTabSz="407526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5pPr>
      <a:lvl6pPr marL="2280994" indent="-207363" algn="ctr" defTabSz="407526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6pPr>
      <a:lvl7pPr marL="2695720" indent="-207363" algn="ctr" defTabSz="407526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7pPr>
      <a:lvl8pPr marL="3110446" indent="-207363" algn="ctr" defTabSz="407526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8pPr>
      <a:lvl9pPr marL="3525172" indent="-207363" algn="ctr" defTabSz="407526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9pPr>
    </p:titleStyle>
    <p:bodyStyle>
      <a:lvl1pPr marL="311045" indent="-311045" algn="l" defTabSz="407526" rtl="0" eaLnBrk="1" fontAlgn="base" hangingPunct="1">
        <a:lnSpc>
          <a:spcPct val="93000"/>
        </a:lnSpc>
        <a:spcBef>
          <a:spcPct val="0"/>
        </a:spcBef>
        <a:spcAft>
          <a:spcPts val="1293"/>
        </a:spcAft>
        <a:buClr>
          <a:srgbClr val="000000"/>
        </a:buClr>
        <a:buSzPct val="100000"/>
        <a:buFont typeface="Times New Roman" pitchFamily="18" charset="0"/>
        <a:buChar char="•"/>
        <a:defRPr sz="2900">
          <a:solidFill>
            <a:srgbClr val="000000"/>
          </a:solidFill>
          <a:latin typeface="+mn-lt"/>
          <a:ea typeface="+mn-ea"/>
          <a:cs typeface="+mn-cs"/>
        </a:defRPr>
      </a:lvl1pPr>
      <a:lvl2pPr marL="673930" indent="-259204" algn="l" defTabSz="407526" rtl="0" eaLnBrk="1" fontAlgn="base" hangingPunct="1">
        <a:lnSpc>
          <a:spcPct val="93000"/>
        </a:lnSpc>
        <a:spcBef>
          <a:spcPct val="0"/>
        </a:spcBef>
        <a:spcAft>
          <a:spcPts val="1032"/>
        </a:spcAft>
        <a:buClr>
          <a:srgbClr val="000000"/>
        </a:buClr>
        <a:buSzPct val="100000"/>
        <a:buFont typeface="Times New Roman" pitchFamily="18" charset="0"/>
        <a:buChar char="–"/>
        <a:defRPr sz="2500">
          <a:solidFill>
            <a:srgbClr val="000000"/>
          </a:solidFill>
          <a:latin typeface="+mn-lt"/>
          <a:ea typeface="+mn-ea"/>
          <a:cs typeface="+mn-cs"/>
        </a:defRPr>
      </a:lvl2pPr>
      <a:lvl3pPr marL="1036815" indent="-207363" algn="l" defTabSz="407526" rtl="0" eaLnBrk="1" fontAlgn="base" hangingPunct="1">
        <a:lnSpc>
          <a:spcPct val="93000"/>
        </a:lnSpc>
        <a:spcBef>
          <a:spcPct val="0"/>
        </a:spcBef>
        <a:spcAft>
          <a:spcPts val="771"/>
        </a:spcAft>
        <a:buClr>
          <a:srgbClr val="000000"/>
        </a:buClr>
        <a:buSzPct val="100000"/>
        <a:buFont typeface="Times New Roman" pitchFamily="18" charset="0"/>
        <a:buChar char="•"/>
        <a:defRPr sz="2200">
          <a:solidFill>
            <a:srgbClr val="000000"/>
          </a:solidFill>
          <a:latin typeface="+mn-lt"/>
          <a:ea typeface="+mn-ea"/>
          <a:cs typeface="+mn-cs"/>
        </a:defRPr>
      </a:lvl3pPr>
      <a:lvl4pPr marL="1451541" indent="-207363" algn="l" defTabSz="407526" rtl="0" eaLnBrk="1" fontAlgn="base" hangingPunct="1">
        <a:lnSpc>
          <a:spcPct val="93000"/>
        </a:lnSpc>
        <a:spcBef>
          <a:spcPct val="0"/>
        </a:spcBef>
        <a:spcAft>
          <a:spcPts val="522"/>
        </a:spcAft>
        <a:buClr>
          <a:srgbClr val="000000"/>
        </a:buClr>
        <a:buSzPct val="100000"/>
        <a:buFont typeface="Times New Roman" pitchFamily="18" charset="0"/>
        <a:buChar char="–"/>
        <a:defRPr sz="1800">
          <a:solidFill>
            <a:srgbClr val="000000"/>
          </a:solidFill>
          <a:latin typeface="+mn-lt"/>
          <a:ea typeface="+mn-ea"/>
          <a:cs typeface="+mn-cs"/>
        </a:defRPr>
      </a:lvl4pPr>
      <a:lvl5pPr marL="1866268" indent="-207363" algn="l" defTabSz="407526" rtl="0" eaLnBrk="1" fontAlgn="base" hangingPunct="1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8" charset="0"/>
        <a:buChar char="»"/>
        <a:defRPr sz="1800">
          <a:solidFill>
            <a:srgbClr val="000000"/>
          </a:solidFill>
          <a:latin typeface="+mn-lt"/>
          <a:ea typeface="+mn-ea"/>
          <a:cs typeface="+mn-cs"/>
        </a:defRPr>
      </a:lvl5pPr>
      <a:lvl6pPr marL="2280994" indent="-207363" algn="l" defTabSz="407526" rtl="0" eaLnBrk="1" fontAlgn="base" hangingPunct="1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6pPr>
      <a:lvl7pPr marL="2695720" indent="-207363" algn="l" defTabSz="407526" rtl="0" eaLnBrk="1" fontAlgn="base" hangingPunct="1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7pPr>
      <a:lvl8pPr marL="3110446" indent="-207363" algn="l" defTabSz="407526" rtl="0" eaLnBrk="1" fontAlgn="base" hangingPunct="1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8pPr>
      <a:lvl9pPr marL="3525172" indent="-207363" algn="l" defTabSz="407526" rtl="0" eaLnBrk="1" fontAlgn="base" hangingPunct="1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726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452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4178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904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3631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8357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3083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7809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video" Target="file:///C:\Documents%20and%20Settings\User\&#1056;&#1072;&#1073;&#1086;&#1095;&#1080;&#1081;%20&#1089;&#1090;&#1086;&#1083;\&#1052;&#1040;&#1052;&#1040;%202\&#1055;&#1077;&#1090;&#1091;&#1093;%20&#1080;%20&#1089;&#1086;&#1073;&#1072;&#1082;&#1072;%201%20&#1082;&#1083;&#1072;&#1089;&#1089;\&#1057;&#1082;&#1072;&#1079;&#1082;&#1072;%20&#1075;&#1091;&#1083;&#1103;&#1077;&#1090;%20&#1087;&#1086;%20&#1089;&#1074;&#1077;&#1090;&#1091;.wmv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User\&#1056;&#1072;&#1073;&#1086;&#1095;&#1080;&#1081;%20&#1089;&#1090;&#1086;&#1083;\&#1052;&#1040;&#1052;&#1040;%202\&#1055;&#1077;&#1090;&#1091;&#1093;%20&#1080;%20&#1089;&#1086;&#1073;&#1072;&#1082;&#1072;%201%20&#1082;&#1083;&#1072;&#1089;&#1089;\3_petuh_i_sobaka.mp3" TargetMode="Externa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images.yandex.ru/yandsearch?text=%D0%BA%D0%B0%D1%80%D1%82%D0%B8%D0%BD%D0%BA%D0%B8.%20%D1%81%D1%82%D0%B0%D1%80%D0%B8%D0%BA%20%D1%81%D0%BE%20%D1%81%D1%82%D0%B0%D1%80%D1%83%D1%85%D0%BE%D0%B9%20%20%D0%B8%D0%B7%20%D1%81%D0%BA%D0%B0%D0%B7%D0%BA%D0%B8&amp;img_url=http://radikal.ua/data/upload/49112/69fda/58762b6091.png&amp;pos=12&amp;uinfo=sw-1295-sh-616-fw-1070-fh-448-pd-1&amp;rpt=simage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yandsearch?text=%D0%BA%D0%B0%D1%80%D1%82%D0%B8%D0%BD%D0%BA%D0%B8.%20%D1%80%D1%83%D1%81%D1%81%D0%BA%D0%B8%D0%B5%20%D0%BD%D0%B0%D1%80%D0%BE%D0%B4%D0%BD%D1%8B%D0%B5%20%D0%BC%D0%BE%D1%82%D0%B8%D0%B2%D1%8B&amp;img_url=http://img-fotki.yandex.ru/get/5803/cadi-1986.12f/0_7006b_f5f3291_XL&amp;pos=9&amp;uinfo=sw-1295-sh-616-fw-1070-fh-448-pd-1&amp;rpt=simage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images.yandex.ru/yandsearch?p=4&amp;text=%D0%BA%D0%B0%D1%80%D1%82%D0%B8%D0%BD%D0%BA%D0%B8.%20%D1%80%D1%83%D1%81%D1%81%D0%BA%D0%B8%D0%B5%20%D0%BD%D0%B0%D1%80%D0%BE%D0%B4%D0%BD%D1%8B%D0%B5%20%D0%BC%D0%BE%D1%82%D0%B8%D0%B2%D1%8B&amp;img_url=http://img0.liveinternet.ru/images/attach/c/4/83/808/83808254_preview_0_4eb88_b0596ea7_XL.png&amp;pos=141&amp;uinfo=sw-1295-sh-616-fw-1070-fh-448-pd-1&amp;rpt=simage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hyperlink" Target="http://images.yandex.ru/yandsearch?p=4&amp;text=%D0%BA%D0%B0%D1%80%D1%82%D0%B8%D0%BD%D0%BA%D0%B8.%20%D1%80%D1%83%D1%81%D1%81%D0%BA%D0%B8%D0%B5%20%D0%BD%D0%B0%D1%80%D0%BE%D0%B4%D0%BD%D1%8B%D0%B5%20%D0%BC%D0%BE%D1%82%D0%B8%D0%B2%D1%8B&amp;img_url=http://img-fotki.yandex.ru/get/4414/79855262.1c5/0_6ed18_9e5c3dce_XL.jpg&amp;pos=145&amp;uinfo=sw-1295-sh-616-fw-1070-fh-448-pd-1&amp;rpt=simage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images.yandex.ru/yandsearch?text=%D0%BA%D0%B0%D1%80%D1%82%D0%B8%D0%BD%D0%BA%D0%B8.%20%D0%BF%D0%B5%D1%82%D1%83%D1%85%20%D0%B8%D0%B7%20%D1%81%D0%BA%D0%B0%D0%B7%D0%BA%D0%B8&amp;img_url=http://www.charla.ru/uploads/images/3/6/4/9/10/8d58d27e5f.jpg&amp;pos=6&amp;uinfo=sw-1295-sh-616-fw-1070-fh-448-pd-1&amp;rpt=simage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hyperlink" Target="http://images.yandex.ru/yandsearch?text=%D0%BA%D0%B0%D1%80%D1%82%D0%B8%D0%BD%D0%BA%D0%B8.%20%D0%BF%D0%B5%D1%82%D1%83%D1%85%20%D0%B8%D0%B7%20%D1%81%D0%BA%D0%B0%D0%B7%D0%BA%D0%B8&amp;img_url=http://900igr.net/datai/skazki-i-igry/Kolobok-2.files/0008-016-Katitsja-kolobok-katitsja-a-navstrechu-emu-lisa.png&amp;pos=13&amp;uinfo=sw-1295-sh-616-fw-1070-fh-448-pd-1&amp;rpt=simage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16.jpeg"/><Relationship Id="rId2" Type="http://schemas.openxmlformats.org/officeDocument/2006/relationships/hyperlink" Target="http://images.yandex.ru/yandsearch?text=%D0%BA%D0%B0%D1%80%D1%82%D0%B8%D0%BD%D0%BA%D0%B8.%20%D0%BF%D0%B5%D1%82%D1%83%D1%85%20%D0%B8%D0%B7%20%D1%81%D0%BA%D0%B0%D0%B7%D0%BA%D0%B8&amp;img_url=http://900igr.net/datai/skazki-i-igry/Kolobok-2.files/0008-016-Katitsja-kolobok-katitsja-a-navstrechu-emu-lisa.png&amp;pos=13&amp;uinfo=sw-1295-sh-616-fw-1070-fh-448-pd-1&amp;rpt=simage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images.yandex.ru/yandsearch?text=%D0%BA%D0%B0%D1%80%D1%82%D0%B8%D0%BD%D0%BA%D0%B8.%20%D0%BF%D0%B5%D1%82%D1%83%D1%85%20%D0%B8%D0%B7%20%D1%81%D0%BA%D0%B0%D0%B7%D0%BA%D0%B8&amp;img_url=http://www.charla.ru/uploads/images/3/6/4/9/10/8d58d27e5f.jpg&amp;pos=6&amp;uinfo=sw-1295-sh-616-fw-1070-fh-448-pd-1&amp;rpt=simage" TargetMode="External"/><Relationship Id="rId5" Type="http://schemas.openxmlformats.org/officeDocument/2006/relationships/image" Target="../media/image18.jpeg"/><Relationship Id="rId4" Type="http://schemas.openxmlformats.org/officeDocument/2006/relationships/hyperlink" Target="http://images.yandex.ru/yandsearch?text=%D0%BA%D0%B0%D1%80%D1%82%D0%B8%D0%BD%D0%BA%D0%B8.%20%D1%81%D0%BE%D0%B1%D0%B0%D0%BA%D0%B0%20%D0%B8%D0%B7%20%D1%81%D0%BA%D0%B0%D0%B7%D0%BA%D0%B8&amp;img_url=http://s10.rimg.info/0d29f4abe97d94a8f43250463f729128.gif&amp;pos=9&amp;uinfo=sw-1295-sh-616-fw-1070-fh-448-pd-1&amp;rpt=simage" TargetMode="Externa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s.yandex.ru/yandsearch?text=%D0%BF%D0%B5%D1%82%D1%83%D1%85%20%D0%BA%D1%80%D0%B8%D1%87%D0%B8%D1%82&amp;img_url=i073.radikal.ru/1104/95/b202519160a1.jpg&amp;pos=24&amp;rpt=simage" TargetMode="External"/><Relationship Id="rId13" Type="http://schemas.openxmlformats.org/officeDocument/2006/relationships/hyperlink" Target="http://images.yandex.ru/yandsearch?text=%D1%81%D0%BA%D0%B0%D0%B7%D0%BA%D0%B0%20%D0%BE%20%D1%80%D1%8B%D0%B1%D0%B0%D0%BA%D0%B5%20%D0%B8%20%D1%80%D1%8B%D0%B1%D0%BA%D0%B5%20%D0%B2%20%D0%BA%D0%B0%D1%80%D1%82%D0%B8%D0%BD%D0%BA%D0%B0%D1%85&amp;img_url=img-fotki.yandex.ru/get/5704/el-gribk.37/0_5693b_36f948e3_L.jpg&amp;pos=12&amp;rpt=simage" TargetMode="External"/><Relationship Id="rId3" Type="http://schemas.openxmlformats.org/officeDocument/2006/relationships/hyperlink" Target="http://images.yandex.ru/yandsearch?text=%D1%81%D0%BE%D0%B1%D0%B0%D0%BA%D0%B0%20%D1%81%20%D0%BC%D0%B5%D0%B4%D0%B0%D0%BB%D1%8F%D0%BC%D0%B8&amp;img_url=www.dogster.ru/upl/mydog_image/53/53469_750x650.jpg&amp;pos=406&amp;rpt=simage" TargetMode="External"/><Relationship Id="rId7" Type="http://schemas.openxmlformats.org/officeDocument/2006/relationships/hyperlink" Target="http://images.yandex.ru/yandsearch?text=%D0%BF%D0%B5%D1%82%D1%83%D1%85%20%D0%BA%D1%80%D0%B8%D1%87%D0%B8%D1%82&amp;img_url=nz.net.ru/photo/2004-02-12.jpg&amp;pos=0&amp;rpt=simage" TargetMode="External"/><Relationship Id="rId12" Type="http://schemas.openxmlformats.org/officeDocument/2006/relationships/hyperlink" Target="http://images.yandex.ru/yandsearch?text=%D0%BA%D1%83%D1%80%D0%BE%D1%87%D0%BA%D0%B0%20%D1%80%D1%8F%D0%B1%D0%B0%20%D0%BA%D0%B0%D1%80%D1%82%D0%B8%D0%BD%D0%BA%D0%B8&amp;img_url=img0.liveinternet.ru/images/attach/c/1/49/551/49551612_1254811878_02labl8m41220465485.jpg&amp;pos=2&amp;rpt=simage" TargetMode="External"/><Relationship Id="rId2" Type="http://schemas.openxmlformats.org/officeDocument/2006/relationships/hyperlink" Target="http://images.yandex.ru/yandsearch?text=%D1%81%D0%BE%D0%B1%D0%B0%D0%BA%D0%B0%20%D1%81%20%D0%BC%D0%B5%D0%B4%D0%B0%D0%BB%D1%8F%D0%BC%D0%B8&amp;img_url=dogs.report.ru/images/dogs/rossatam.jpg&amp;pos=431&amp;rpt=simag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ages.yandex.ru/yandsearch?text=%D0%BF%D0%B5%D1%82%D1%83%D1%85%20%D1%84%D0%BE%D1%82%D0%BE&amp;img_url=powerpic.ru/index/petuh/11.jpg&amp;pos=12&amp;rpt=simage" TargetMode="External"/><Relationship Id="rId11" Type="http://schemas.openxmlformats.org/officeDocument/2006/relationships/hyperlink" Target="http://images.yandex.ru/yandsearch?text=%D0%B3%D1%83%D1%81%D0%B8-%D0%BB%D0%B5%D0%B1%D0%B5%D0%B4%D0%B8&amp;img_url=static.baza.farpost.ru/bulletins_images/1/0/7/10760622.jpg&amp;pos=0&amp;rpt=simage" TargetMode="External"/><Relationship Id="rId5" Type="http://schemas.openxmlformats.org/officeDocument/2006/relationships/hyperlink" Target="http://images.yandex.ru/yandsearch?text=%D0%BF%D0%B5%D1%82%D1%83%D1%85%20%D1%84%D0%BE%D1%82%D0%BE&amp;img_url=www.fermer.ru/files/imagecache/AttachmentPost/blauwe%20sumatra%20haan.jpg&amp;pos=11&amp;rpt=simage" TargetMode="External"/><Relationship Id="rId10" Type="http://schemas.openxmlformats.org/officeDocument/2006/relationships/hyperlink" Target="http://images.yandex.ru/yandsearch?text=%D1%82%D0%B5%D1%80%D0%B5%D0%BC%D0%BE%D0%BA&amp;img_url=www.stihi.ru/pics/2008/05/06/2051.jpg&amp;pos=141&amp;rpt=simage" TargetMode="External"/><Relationship Id="rId4" Type="http://schemas.openxmlformats.org/officeDocument/2006/relationships/hyperlink" Target="http://images.yandex.ru/yandsearch?text=%D1%81%D0%BE%D0%B1%D0%B0%D0%BA%D0%B0%20%D1%81%20%D0%BC%D0%B5%D0%B4%D0%B0%D0%BB%D1%8F%D0%BC%D0%B8&amp;img_url=prv2.lori-images.net/0002524914-thumb.jpg&amp;pos=156&amp;rpt=simage" TargetMode="External"/><Relationship Id="rId9" Type="http://schemas.openxmlformats.org/officeDocument/2006/relationships/hyperlink" Target="http://images.yandex.ru/yandsearch?text=%D1%81%D0%BA%D0%B0%D0%B7%D0%BE%D1%87%D0%BD%D0%BE%D0%B5%20%D0%BB%D0%BE%D1%82%D0%BE&amp;img_url=i064.radikal.ru/0902/99/d06f4566143b.jpg&amp;pos=16&amp;rpt=simage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казка гуляет по свету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7224" y="714356"/>
            <a:ext cx="7286676" cy="132343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innerShdw blurRad="63500" dist="50800" dir="5400000">
                    <a:prstClr val="black">
                      <a:alpha val="50000"/>
                    </a:prstClr>
                  </a:innerShdw>
                </a:effectLst>
              </a:rPr>
              <a:t>Русская народная сказка</a:t>
            </a:r>
          </a:p>
          <a:p>
            <a:pPr algn="ctr"/>
            <a:r>
              <a:rPr lang="ru-RU" sz="4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innerShdw blurRad="63500" dist="50800" dir="5400000">
                    <a:prstClr val="black">
                      <a:alpha val="50000"/>
                    </a:prstClr>
                  </a:innerShdw>
                </a:effectLst>
              </a:rPr>
              <a:t> «Петух и собака»</a:t>
            </a:r>
            <a:endParaRPr lang="ru-RU" sz="4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innerShdw blurRad="63500" dist="50800" dir="5400000">
                  <a:prstClr val="black">
                    <a:alpha val="50000"/>
                  </a:prstClr>
                </a:innerShdw>
              </a:effectLst>
            </a:endParaRPr>
          </a:p>
        </p:txBody>
      </p:sp>
      <p:pic>
        <p:nvPicPr>
          <p:cNvPr id="3" name="Picture 2" descr="C:\Users\Серега\Desktop\157790_Petuh_da_sobaka_Knizhka-vyrub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74" y="2357430"/>
            <a:ext cx="3357586" cy="3641604"/>
          </a:xfrm>
          <a:prstGeom prst="rect">
            <a:avLst/>
          </a:prstGeom>
          <a:ln w="88900" cap="sq" cmpd="thickThin">
            <a:solidFill>
              <a:srgbClr val="FFC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morozk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662" y="785794"/>
            <a:ext cx="7072362" cy="5304272"/>
          </a:xfrm>
          <a:prstGeom prst="rect">
            <a:avLst/>
          </a:prstGeom>
          <a:ln w="88900" cap="sq" cmpd="thickThin">
            <a:solidFill>
              <a:srgbClr val="FFC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928670"/>
            <a:ext cx="7643866" cy="4524315"/>
          </a:xfrm>
          <a:prstGeom prst="rect">
            <a:avLst/>
          </a:prstGeom>
          <a:ln w="57150">
            <a:solidFill>
              <a:srgbClr val="FFC000"/>
            </a:solidFill>
            <a:prstDash val="lgDashDot"/>
          </a:ln>
        </p:spPr>
        <p:txBody>
          <a:bodyPr wrap="square">
            <a:spAutoFit/>
          </a:bodyPr>
          <a:lstStyle/>
          <a:p>
            <a:pPr lvl="0" indent="228600" fontAlgn="base">
              <a:spcBef>
                <a:spcPct val="0"/>
              </a:spcBef>
              <a:spcAft>
                <a:spcPct val="0"/>
              </a:spcAft>
              <a:tabLst>
                <a:tab pos="2876550" algn="l"/>
              </a:tabLst>
            </a:pPr>
            <a:r>
              <a:rPr kumimoji="0" lang="ru-RU" sz="3600" b="1" u="none" strike="noStrike" cap="none" normalizeH="0" baseline="0" dirty="0" err="1" smtClean="0">
                <a:ln>
                  <a:noFill/>
                </a:ln>
                <a:effectLst/>
                <a:latin typeface="Cambria" pitchFamily="18" charset="0"/>
                <a:cs typeface="Times New Roman" pitchFamily="18" charset="0"/>
              </a:rPr>
              <a:t>жи-во-тин-ки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effectLst/>
                <a:latin typeface="Cambria" pitchFamily="18" charset="0"/>
                <a:cs typeface="Times New Roman" pitchFamily="18" charset="0"/>
              </a:rPr>
              <a:t> – животинки</a:t>
            </a:r>
          </a:p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76550" algn="l"/>
              </a:tabLst>
            </a:pPr>
            <a:r>
              <a:rPr kumimoji="0" lang="ru-RU" sz="3600" b="1" u="none" strike="noStrike" cap="none" normalizeH="0" baseline="0" dirty="0" err="1" smtClean="0">
                <a:ln>
                  <a:noFill/>
                </a:ln>
                <a:effectLst/>
                <a:latin typeface="Cambria" pitchFamily="18" charset="0"/>
                <a:cs typeface="Times New Roman" pitchFamily="18" charset="0"/>
              </a:rPr>
              <a:t>рас-ска-зал</a:t>
            </a:r>
            <a:r>
              <a:rPr kumimoji="0" lang="ru-RU" sz="3600" b="1" u="none" strike="noStrike" cap="none" normalizeH="0" baseline="0" dirty="0" smtClean="0">
                <a:ln>
                  <a:noFill/>
                </a:ln>
                <a:effectLst/>
                <a:latin typeface="Cambria" pitchFamily="18" charset="0"/>
                <a:cs typeface="Times New Roman" pitchFamily="18" charset="0"/>
              </a:rPr>
              <a:t> 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effectLst/>
                <a:latin typeface="Cambria" pitchFamily="18" charset="0"/>
                <a:cs typeface="Times New Roman" pitchFamily="18" charset="0"/>
              </a:rPr>
              <a:t>– рассказал</a:t>
            </a:r>
          </a:p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76550" algn="l"/>
              </a:tabLst>
            </a:pPr>
            <a:r>
              <a:rPr kumimoji="0" lang="ru-RU" sz="3600" b="1" u="none" strike="noStrike" cap="none" normalizeH="0" baseline="0" dirty="0" err="1" smtClean="0">
                <a:ln>
                  <a:noFill/>
                </a:ln>
                <a:effectLst/>
                <a:latin typeface="Cambria" pitchFamily="18" charset="0"/>
                <a:cs typeface="Times New Roman" pitchFamily="18" charset="0"/>
              </a:rPr>
              <a:t>за-но-че-ва-ли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effectLst/>
                <a:latin typeface="Cambria" pitchFamily="18" charset="0"/>
                <a:cs typeface="Times New Roman" pitchFamily="18" charset="0"/>
              </a:rPr>
              <a:t> – заночевали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876550" algn="l"/>
              </a:tabLst>
            </a:pPr>
            <a:r>
              <a:rPr kumimoji="0" lang="ru-RU" sz="3600" b="1" u="none" strike="noStrike" cap="none" normalizeH="0" baseline="0" dirty="0" smtClean="0">
                <a:ln>
                  <a:noFill/>
                </a:ln>
                <a:effectLst/>
                <a:latin typeface="Cambria" pitchFamily="18" charset="0"/>
                <a:cs typeface="Times New Roman" pitchFamily="18" charset="0"/>
              </a:rPr>
              <a:t>  </a:t>
            </a:r>
            <a:r>
              <a:rPr kumimoji="0" lang="ru-RU" sz="3600" b="1" u="none" strike="noStrike" cap="none" normalizeH="0" baseline="0" dirty="0" err="1" smtClean="0">
                <a:ln>
                  <a:noFill/>
                </a:ln>
                <a:effectLst/>
                <a:latin typeface="Cambria" pitchFamily="18" charset="0"/>
                <a:cs typeface="Times New Roman" pitchFamily="18" charset="0"/>
              </a:rPr>
              <a:t>рас-хва-ли-ва-ет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effectLst/>
                <a:latin typeface="Cambria" pitchFamily="18" charset="0"/>
                <a:cs typeface="Times New Roman" pitchFamily="18" charset="0"/>
              </a:rPr>
              <a:t> – расхваливает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876550" algn="l"/>
              </a:tabLst>
            </a:pPr>
            <a:r>
              <a:rPr kumimoji="0" lang="ru-RU" sz="3600" b="1" u="none" strike="noStrike" cap="none" normalizeH="0" baseline="0" dirty="0" smtClean="0">
                <a:ln>
                  <a:noFill/>
                </a:ln>
                <a:effectLst/>
                <a:latin typeface="Cambria" pitchFamily="18" charset="0"/>
                <a:cs typeface="Times New Roman" pitchFamily="18" charset="0"/>
              </a:rPr>
              <a:t>  </a:t>
            </a:r>
            <a:r>
              <a:rPr kumimoji="0" lang="ru-RU" sz="3600" b="1" u="none" strike="noStrike" cap="none" normalizeH="0" baseline="0" dirty="0" err="1" smtClean="0">
                <a:ln>
                  <a:noFill/>
                </a:ln>
                <a:effectLst/>
                <a:latin typeface="Cambria" pitchFamily="18" charset="0"/>
                <a:cs typeface="Times New Roman" pitchFamily="18" charset="0"/>
              </a:rPr>
              <a:t>по-ла-ко-мить-ся</a:t>
            </a:r>
            <a:r>
              <a:rPr kumimoji="0" lang="ru-RU" sz="3600" b="1" u="none" strike="noStrike" cap="none" normalizeH="0" baseline="0" dirty="0" smtClean="0">
                <a:ln>
                  <a:noFill/>
                </a:ln>
                <a:effectLst/>
                <a:latin typeface="Cambria" pitchFamily="18" charset="0"/>
                <a:cs typeface="Times New Roman" pitchFamily="18" charset="0"/>
              </a:rPr>
              <a:t> 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effectLst/>
                <a:latin typeface="Cambria" pitchFamily="18" charset="0"/>
                <a:cs typeface="Times New Roman" pitchFamily="18" charset="0"/>
              </a:rPr>
              <a:t>– полакомиться</a:t>
            </a:r>
            <a:endParaRPr kumimoji="0" lang="ru-RU" sz="3600" b="1" u="none" strike="noStrike" cap="none" normalizeH="0" baseline="0" dirty="0" smtClean="0">
              <a:ln>
                <a:noFill/>
              </a:ln>
              <a:effectLst/>
              <a:latin typeface="Cambria" pitchFamily="18" charset="0"/>
              <a:cs typeface="Times New Roman" pitchFamily="18" charset="0"/>
            </a:endParaRPr>
          </a:p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76550" algn="l"/>
              </a:tabLst>
            </a:pPr>
            <a:r>
              <a:rPr kumimoji="0" lang="ru-RU" sz="3600" b="1" u="none" strike="noStrike" cap="none" normalizeH="0" baseline="0" dirty="0" err="1" smtClean="0">
                <a:ln>
                  <a:noFill/>
                </a:ln>
                <a:effectLst/>
                <a:latin typeface="Cambria" pitchFamily="18" charset="0"/>
                <a:cs typeface="Times New Roman" pitchFamily="18" charset="0"/>
              </a:rPr>
              <a:t>за-ня-лась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effectLst/>
                <a:latin typeface="Cambria" pitchFamily="18" charset="0"/>
                <a:cs typeface="Times New Roman" pitchFamily="18" charset="0"/>
              </a:rPr>
              <a:t> – занялась</a:t>
            </a:r>
          </a:p>
          <a:p>
            <a:pPr indent="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76550" algn="l"/>
              </a:tabLst>
            </a:pPr>
            <a:r>
              <a:rPr kumimoji="0" lang="ru-RU" sz="3600" b="1" u="none" strike="noStrike" cap="none" normalizeH="0" baseline="0" dirty="0" err="1" smtClean="0">
                <a:ln>
                  <a:noFill/>
                </a:ln>
                <a:effectLst/>
                <a:latin typeface="Cambria" pitchFamily="18" charset="0"/>
                <a:cs typeface="Times New Roman" pitchFamily="18" charset="0"/>
              </a:rPr>
              <a:t>бро-си-лась</a:t>
            </a:r>
            <a:r>
              <a:rPr kumimoji="0" lang="ru-RU" sz="3600" b="1" u="none" strike="noStrike" cap="none" normalizeH="0" baseline="0" dirty="0" smtClean="0">
                <a:ln>
                  <a:noFill/>
                </a:ln>
                <a:effectLst/>
                <a:latin typeface="Cambria" pitchFamily="18" charset="0"/>
                <a:cs typeface="Times New Roman" pitchFamily="18" charset="0"/>
              </a:rPr>
              <a:t> 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effectLst/>
                <a:latin typeface="Cambria" pitchFamily="18" charset="0"/>
                <a:cs typeface="Times New Roman" pitchFamily="18" charset="0"/>
              </a:rPr>
              <a:t>– бросилась</a:t>
            </a:r>
          </a:p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76550" algn="l"/>
              </a:tabLst>
            </a:pPr>
            <a:r>
              <a:rPr kumimoji="0" lang="ru-RU" sz="3600" b="1" u="none" strike="noStrike" cap="none" normalizeH="0" baseline="0" dirty="0" err="1" smtClean="0">
                <a:ln>
                  <a:noFill/>
                </a:ln>
                <a:effectLst/>
                <a:latin typeface="Cambria" pitchFamily="18" charset="0"/>
                <a:cs typeface="Times New Roman" pitchFamily="18" charset="0"/>
              </a:rPr>
              <a:t>раз-ли-ва-ет-ся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effectLst/>
                <a:latin typeface="Cambria" pitchFamily="18" charset="0"/>
                <a:cs typeface="Times New Roman" pitchFamily="18" charset="0"/>
              </a:rPr>
              <a:t> – разливается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7224" y="714356"/>
            <a:ext cx="7286676" cy="132343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innerShdw blurRad="63500" dist="50800" dir="5400000">
                    <a:prstClr val="black">
                      <a:alpha val="50000"/>
                    </a:prstClr>
                  </a:innerShdw>
                </a:effectLst>
              </a:rPr>
              <a:t>Русская народная сказка</a:t>
            </a:r>
          </a:p>
          <a:p>
            <a:pPr algn="ctr"/>
            <a:r>
              <a:rPr lang="ru-RU" sz="4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innerShdw blurRad="63500" dist="50800" dir="5400000">
                    <a:prstClr val="black">
                      <a:alpha val="50000"/>
                    </a:prstClr>
                  </a:innerShdw>
                </a:effectLst>
              </a:rPr>
              <a:t> «Петух и собака»</a:t>
            </a:r>
            <a:endParaRPr lang="ru-RU" sz="4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innerShdw blurRad="63500" dist="50800" dir="5400000">
                  <a:prstClr val="black">
                    <a:alpha val="50000"/>
                  </a:prstClr>
                </a:innerShdw>
              </a:effectLst>
            </a:endParaRPr>
          </a:p>
        </p:txBody>
      </p:sp>
      <p:pic>
        <p:nvPicPr>
          <p:cNvPr id="3" name="Picture 2" descr="C:\Users\Серега\Desktop\157790_Petuh_da_sobaka_Knizhka-vyrubk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6050" y="2357430"/>
            <a:ext cx="3357586" cy="3641604"/>
          </a:xfrm>
          <a:prstGeom prst="rect">
            <a:avLst/>
          </a:prstGeom>
          <a:ln w="88900" cap="sq" cmpd="thickThin">
            <a:solidFill>
              <a:srgbClr val="FFC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3_petuh_i_sobak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072462" y="5857892"/>
            <a:ext cx="590552" cy="5905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315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7224" y="857232"/>
            <a:ext cx="75724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3667125" algn="l"/>
              </a:tabLst>
            </a:pPr>
            <a:r>
              <a:rPr kumimoji="0" lang="ru-RU" sz="4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Зачин </a:t>
            </a:r>
            <a:r>
              <a:rPr kumimoji="0" lang="ru-RU" sz="4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lang="ru-RU" sz="4800" dirty="0" smtClean="0">
                <a:latin typeface="Cambria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4800" dirty="0" smtClean="0">
                <a:latin typeface="Cambria" pitchFamily="18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kumimoji="0" lang="ru-RU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лова, с которых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3667125" algn="l"/>
              </a:tabLst>
            </a:pPr>
            <a:r>
              <a:rPr kumimoji="0" lang="ru-RU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            начинается сказка.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cs typeface="Arial" pitchFamily="34" charset="0"/>
            </a:endParaRPr>
          </a:p>
        </p:txBody>
      </p:sp>
      <p:pic>
        <p:nvPicPr>
          <p:cNvPr id="3" name="Picture 2" descr="http://im2-tub-ru.yandex.net/i?id=479528688-48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480" y="2643182"/>
            <a:ext cx="5357850" cy="3501578"/>
          </a:xfrm>
          <a:prstGeom prst="rect">
            <a:avLst/>
          </a:prstGeom>
          <a:ln w="88900" cap="sq" cmpd="thickThin">
            <a:solidFill>
              <a:srgbClr val="FFC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2562573"/>
            <a:ext cx="792961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Занялась </a:t>
            </a:r>
            <a:r>
              <a:rPr lang="ru-RU" sz="2800" b="1" dirty="0" smtClean="0"/>
              <a:t>заря - </a:t>
            </a:r>
            <a:endParaRPr lang="ru-RU" sz="2800" b="1" dirty="0"/>
          </a:p>
          <a:p>
            <a:endParaRPr lang="ru-RU" sz="2800" b="1" dirty="0" smtClean="0"/>
          </a:p>
          <a:p>
            <a:r>
              <a:rPr lang="ru-RU" sz="2800" b="1" dirty="0" smtClean="0"/>
              <a:t>Масленый праздник </a:t>
            </a:r>
            <a:r>
              <a:rPr lang="ru-RU" sz="2800" dirty="0" smtClean="0"/>
              <a:t>- </a:t>
            </a:r>
            <a:endParaRPr lang="ru-RU" sz="2800" dirty="0"/>
          </a:p>
          <a:p>
            <a:r>
              <a:rPr lang="ru-RU" sz="2800" b="1" dirty="0" smtClean="0"/>
              <a:t> </a:t>
            </a:r>
          </a:p>
          <a:p>
            <a:r>
              <a:rPr lang="ru-RU" sz="2800" b="1" dirty="0" smtClean="0"/>
              <a:t>Припасла</a:t>
            </a:r>
            <a:r>
              <a:rPr lang="ru-RU" sz="2800" dirty="0" smtClean="0"/>
              <a:t> - </a:t>
            </a:r>
            <a:endParaRPr lang="ru-RU" sz="2800" dirty="0"/>
          </a:p>
          <a:p>
            <a:endParaRPr lang="ru-RU" sz="2800" b="1" dirty="0" smtClean="0"/>
          </a:p>
          <a:p>
            <a:r>
              <a:rPr lang="ru-RU" sz="2800" b="1" dirty="0" smtClean="0"/>
              <a:t>Счастье привалило- </a:t>
            </a:r>
            <a:endParaRPr lang="ru-RU" sz="28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714744" y="2500306"/>
            <a:ext cx="395873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chemeClr val="accent6">
                    <a:lumMod val="50000"/>
                  </a:schemeClr>
                </a:solidFill>
              </a:rPr>
              <a:t>рассвело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572000" y="3357562"/>
            <a:ext cx="51267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accent6">
                    <a:lumMod val="50000"/>
                  </a:schemeClr>
                </a:solidFill>
              </a:rPr>
              <a:t>праздник Масленица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875379" y="4286256"/>
            <a:ext cx="626862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accent6">
                    <a:lumMod val="50000"/>
                  </a:schemeClr>
                </a:solidFill>
              </a:rPr>
              <a:t>заготовила про запас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429124" y="5143512"/>
            <a:ext cx="54726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accent6">
                    <a:lumMod val="50000"/>
                  </a:schemeClr>
                </a:solidFill>
              </a:rPr>
              <a:t>появилась неожиданно</a:t>
            </a:r>
          </a:p>
        </p:txBody>
      </p:sp>
      <p:pic>
        <p:nvPicPr>
          <p:cNvPr id="5122" name="Picture 2" descr="http://im5-tub-ru.yandex.net/i?id=393208475-49-72&amp;n=21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11" y="0"/>
            <a:ext cx="9144000" cy="2492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2976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285852" y="785794"/>
            <a:ext cx="7215222" cy="1569660"/>
          </a:xfrm>
          <a:prstGeom prst="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742950" indent="-742950"/>
            <a:r>
              <a:rPr lang="ru-RU" b="1" dirty="0" smtClean="0"/>
              <a:t>        </a:t>
            </a:r>
            <a:r>
              <a:rPr lang="ru-RU" sz="4800" b="1" dirty="0" smtClean="0">
                <a:latin typeface="Cambria" pitchFamily="18" charset="0"/>
              </a:rPr>
              <a:t>Не имей сто рублей,  а </a:t>
            </a:r>
          </a:p>
          <a:p>
            <a:pPr marL="742950" indent="-742950"/>
            <a:r>
              <a:rPr lang="ru-RU" sz="4800" b="1" dirty="0">
                <a:latin typeface="Cambria" pitchFamily="18" charset="0"/>
              </a:rPr>
              <a:t> </a:t>
            </a:r>
            <a:r>
              <a:rPr lang="ru-RU" sz="4800" b="1" dirty="0" smtClean="0">
                <a:latin typeface="Cambria" pitchFamily="18" charset="0"/>
              </a:rPr>
              <a:t>   имей сто друзей.</a:t>
            </a:r>
            <a:endParaRPr lang="ru-RU" sz="4800" b="1" dirty="0">
              <a:latin typeface="Cambria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85852" y="4429132"/>
            <a:ext cx="7215238" cy="1569660"/>
          </a:xfrm>
          <a:prstGeom prst="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914400" indent="-914400" algn="ctr"/>
            <a:r>
              <a:rPr lang="ru-RU" sz="4800" b="1" dirty="0" smtClean="0">
                <a:latin typeface="Cambria" pitchFamily="18" charset="0"/>
              </a:rPr>
              <a:t> Не рой другому яму </a:t>
            </a:r>
          </a:p>
          <a:p>
            <a:pPr algn="ctr"/>
            <a:r>
              <a:rPr lang="ru-RU" sz="4800" b="1" dirty="0" smtClean="0">
                <a:latin typeface="Cambria" pitchFamily="18" charset="0"/>
              </a:rPr>
              <a:t>сам в нее упадешь.</a:t>
            </a:r>
            <a:endParaRPr lang="ru-RU" sz="4800" b="1" dirty="0">
              <a:latin typeface="Cambria" pitchFamily="18" charset="0"/>
            </a:endParaRPr>
          </a:p>
        </p:txBody>
      </p:sp>
      <p:pic>
        <p:nvPicPr>
          <p:cNvPr id="5" name="Picture 4" descr="http://im8-tub-ru.yandex.net/i?id=489543867-25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52" y="2428868"/>
            <a:ext cx="2214578" cy="1885087"/>
          </a:xfrm>
          <a:prstGeom prst="rect">
            <a:avLst/>
          </a:prstGeom>
          <a:ln w="38100" cap="sq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http://im0-tub-ru.yandex.net/i?id=337855051-09-72&amp;n=21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074" y="2428868"/>
            <a:ext cx="2214558" cy="1879033"/>
          </a:xfrm>
          <a:prstGeom prst="rect">
            <a:avLst/>
          </a:prstGeom>
          <a:ln w="38100" cap="sq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214546" y="785794"/>
            <a:ext cx="6286528" cy="1323439"/>
          </a:xfrm>
          <a:prstGeom prst="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742950" indent="-742950"/>
            <a:r>
              <a:rPr lang="ru-RU" b="1" dirty="0" smtClean="0"/>
              <a:t>        </a:t>
            </a:r>
            <a:r>
              <a:rPr lang="ru-RU" sz="4000" b="1" dirty="0" smtClean="0">
                <a:latin typeface="Cambria" pitchFamily="18" charset="0"/>
              </a:rPr>
              <a:t>Не имей сто рублей,  а </a:t>
            </a:r>
          </a:p>
          <a:p>
            <a:pPr marL="742950" indent="-742950"/>
            <a:r>
              <a:rPr lang="ru-RU" sz="4000" b="1" dirty="0">
                <a:latin typeface="Cambria" pitchFamily="18" charset="0"/>
              </a:rPr>
              <a:t> </a:t>
            </a:r>
            <a:r>
              <a:rPr lang="ru-RU" sz="4000" b="1" dirty="0" smtClean="0">
                <a:latin typeface="Cambria" pitchFamily="18" charset="0"/>
              </a:rPr>
              <a:t>    имей сто друзей.</a:t>
            </a:r>
            <a:endParaRPr lang="ru-RU" sz="4000" b="1" dirty="0">
              <a:latin typeface="Cambria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14546" y="3857628"/>
            <a:ext cx="6357982" cy="1384995"/>
          </a:xfrm>
          <a:prstGeom prst="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914400" indent="-914400" algn="ctr"/>
            <a:r>
              <a:rPr lang="ru-RU" sz="4400" b="1" dirty="0" smtClean="0">
                <a:latin typeface="Cambria" pitchFamily="18" charset="0"/>
              </a:rPr>
              <a:t> </a:t>
            </a:r>
            <a:r>
              <a:rPr lang="ru-RU" sz="4000" b="1" dirty="0" smtClean="0">
                <a:latin typeface="Cambria" pitchFamily="18" charset="0"/>
              </a:rPr>
              <a:t>Не рой другому яму </a:t>
            </a:r>
          </a:p>
          <a:p>
            <a:pPr algn="ctr"/>
            <a:r>
              <a:rPr lang="ru-RU" sz="4000" b="1" dirty="0" smtClean="0">
                <a:latin typeface="Cambria" pitchFamily="18" charset="0"/>
              </a:rPr>
              <a:t>сам в нее упадешь.</a:t>
            </a:r>
            <a:endParaRPr lang="ru-RU" sz="4000" b="1" dirty="0">
              <a:latin typeface="Cambria" pitchFamily="18" charset="0"/>
            </a:endParaRPr>
          </a:p>
        </p:txBody>
      </p:sp>
      <p:pic>
        <p:nvPicPr>
          <p:cNvPr id="7" name="Picture 4" descr="http://im8-tub-ru.yandex.net/i?id=358771035-70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214290"/>
            <a:ext cx="2428860" cy="2482841"/>
          </a:xfrm>
          <a:prstGeom prst="rect">
            <a:avLst/>
          </a:prstGeom>
          <a:ln w="88900" cap="sq" cmpd="thickThin">
            <a:solidFill>
              <a:srgbClr val="FFC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im4-tub-ru.yandex.net/i?id=508093849-69-72&amp;n=21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3214686"/>
            <a:ext cx="2500330" cy="2428892"/>
          </a:xfrm>
          <a:prstGeom prst="rect">
            <a:avLst/>
          </a:prstGeom>
          <a:ln w="88900" cap="sq" cmpd="thickThin">
            <a:solidFill>
              <a:srgbClr val="FFC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3"/>
          <p:cNvSpPr txBox="1">
            <a:spLocks/>
          </p:cNvSpPr>
          <p:nvPr/>
        </p:nvSpPr>
        <p:spPr>
          <a:xfrm>
            <a:off x="857224" y="1643050"/>
            <a:ext cx="7429552" cy="3000396"/>
          </a:xfrm>
          <a:prstGeom prst="rect">
            <a:avLst/>
          </a:prstGeom>
          <a:ln w="57150" cap="flat" cmpd="sng" algn="ctr">
            <a:solidFill>
              <a:srgbClr val="FFC000"/>
            </a:solidFill>
            <a:prstDash val="soli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marR="0" lvl="0" indent="0" algn="l" defTabSz="407526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ru-RU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600" b="0" i="0" u="none" strike="noStrike" kern="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4000" b="0" i="0" u="none" strike="noStrike" kern="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Лиса расхвалила петуха.</a:t>
            </a:r>
            <a:br>
              <a:rPr kumimoji="0" lang="ru-RU" sz="4000" b="0" i="0" u="none" strike="noStrike" kern="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sz="4000" b="0" i="0" u="none" strike="noStrike" kern="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</a:t>
            </a:r>
          </a:p>
          <a:p>
            <a:pPr marL="0" marR="0" lvl="0" indent="0" algn="l" defTabSz="407526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ru-RU" sz="4000" b="0" i="0" u="none" strike="noStrike" kern="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Остались жить в лесу.</a:t>
            </a:r>
            <a:br>
              <a:rPr kumimoji="0" lang="ru-RU" sz="4000" b="0" i="0" u="none" strike="noStrike" kern="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sz="4000" b="0" i="0" u="none" strike="noStrike" kern="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</a:t>
            </a:r>
          </a:p>
          <a:p>
            <a:pPr marL="0" marR="0" lvl="0" indent="0" algn="l" defTabSz="407526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ru-RU" sz="4000" b="0" i="0" u="none" strike="noStrike" kern="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Жили старик со старухой.</a:t>
            </a:r>
            <a:endParaRPr kumimoji="0" lang="ru-RU" sz="4000" b="0" i="0" u="none" strike="noStrike" kern="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8662" y="1428736"/>
            <a:ext cx="7143800" cy="3477875"/>
          </a:xfrm>
          <a:prstGeom prst="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4400" dirty="0" smtClean="0">
                <a:latin typeface="Cambria" pitchFamily="18" charset="0"/>
              </a:rPr>
              <a:t>Жили старик со старухой.</a:t>
            </a:r>
          </a:p>
          <a:p>
            <a:endParaRPr lang="ru-RU" sz="4400" dirty="0" smtClean="0">
              <a:latin typeface="Cambria" pitchFamily="18" charset="0"/>
            </a:endParaRPr>
          </a:p>
          <a:p>
            <a:r>
              <a:rPr lang="ru-RU" sz="4400" dirty="0" smtClean="0">
                <a:latin typeface="Cambria" pitchFamily="18" charset="0"/>
              </a:rPr>
              <a:t>Лиса расхвалила петуха.</a:t>
            </a:r>
          </a:p>
          <a:p>
            <a:endParaRPr lang="ru-RU" sz="4400" dirty="0" smtClean="0">
              <a:latin typeface="Cambria" pitchFamily="18" charset="0"/>
            </a:endParaRPr>
          </a:p>
          <a:p>
            <a:r>
              <a:rPr lang="ru-RU" sz="4400" dirty="0" smtClean="0">
                <a:latin typeface="Cambria" pitchFamily="18" charset="0"/>
              </a:rPr>
              <a:t>Остались жить в лесу.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morozk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86" y="714356"/>
            <a:ext cx="7429552" cy="5572164"/>
          </a:xfrm>
          <a:prstGeom prst="rect">
            <a:avLst/>
          </a:prstGeom>
          <a:ln w="88900" cap="sq" cmpd="thickThin">
            <a:solidFill>
              <a:srgbClr val="FFC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4-tub-ru.yandex.net/i?id=508093849-69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48"/>
            <a:ext cx="2179687" cy="23042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3" name="Прямоугольник 2"/>
          <p:cNvSpPr/>
          <p:nvPr/>
        </p:nvSpPr>
        <p:spPr>
          <a:xfrm>
            <a:off x="2411760" y="332656"/>
            <a:ext cx="67322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/>
              <a:t>- Рыжая</a:t>
            </a:r>
            <a:r>
              <a:rPr lang="ru-RU" sz="3600" dirty="0"/>
              <a:t>, пушистая, хитрая…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2636912"/>
            <a:ext cx="66247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/>
              <a:t>- Верная, лохматая, добрая…</a:t>
            </a:r>
          </a:p>
        </p:txBody>
      </p:sp>
      <p:pic>
        <p:nvPicPr>
          <p:cNvPr id="5" name="Picture 6" descr="http://im0-tub-ru.yandex.net/i?id=235286669-29-72&amp;n=21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160399"/>
            <a:ext cx="2232248" cy="22968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6" name="Прямоугольник 5"/>
          <p:cNvSpPr/>
          <p:nvPr/>
        </p:nvSpPr>
        <p:spPr>
          <a:xfrm>
            <a:off x="335538" y="5373215"/>
            <a:ext cx="88204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/>
              <a:t>- Голосистый, с красным гребешком, рано встает…</a:t>
            </a:r>
          </a:p>
        </p:txBody>
      </p:sp>
      <p:pic>
        <p:nvPicPr>
          <p:cNvPr id="7" name="Picture 4" descr="http://im8-tub-ru.yandex.net/i?id=358771035-70-72&amp;n=21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283243"/>
            <a:ext cx="2160240" cy="20899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4023170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636168">
            <a:off x="331775" y="313816"/>
            <a:ext cx="2659547" cy="2773296"/>
          </a:xfrm>
          <a:prstGeom prst="rect">
            <a:avLst/>
          </a:prstGeom>
          <a:ln w="38100" cap="sq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Рисунок 2" descr="1.jpg"/>
          <p:cNvPicPr>
            <a:picLocks noChangeAspect="1"/>
          </p:cNvPicPr>
          <p:nvPr/>
        </p:nvPicPr>
        <p:blipFill>
          <a:blip r:embed="rId3"/>
          <a:srcRect t="12500"/>
          <a:stretch>
            <a:fillRect/>
          </a:stretch>
        </p:blipFill>
        <p:spPr>
          <a:xfrm rot="21120705">
            <a:off x="173635" y="3514504"/>
            <a:ext cx="2461662" cy="2800138"/>
          </a:xfrm>
          <a:prstGeom prst="rect">
            <a:avLst/>
          </a:prstGeom>
          <a:ln w="38100" cap="sq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 descr="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820782">
            <a:off x="6051805" y="245348"/>
            <a:ext cx="2834863" cy="2991922"/>
          </a:xfrm>
          <a:prstGeom prst="rect">
            <a:avLst/>
          </a:prstGeom>
          <a:ln w="38100" cap="sq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71802" y="285728"/>
            <a:ext cx="2831849" cy="2044241"/>
          </a:xfrm>
          <a:prstGeom prst="rect">
            <a:avLst/>
          </a:prstGeom>
          <a:ln w="38100" cap="sq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1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57488" y="4643446"/>
            <a:ext cx="2928958" cy="1998352"/>
          </a:xfrm>
          <a:prstGeom prst="rect">
            <a:avLst/>
          </a:prstGeom>
          <a:ln w="38100" cap="sq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 descr="1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720269">
            <a:off x="6098617" y="3210000"/>
            <a:ext cx="2357454" cy="3249686"/>
          </a:xfrm>
          <a:prstGeom prst="rect">
            <a:avLst/>
          </a:prstGeom>
          <a:ln w="38100" cap="sq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 descr="1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43240" y="2428868"/>
            <a:ext cx="2456745" cy="2181589"/>
          </a:xfrm>
          <a:prstGeom prst="rect">
            <a:avLst/>
          </a:prstGeom>
          <a:ln w="38100" cap="sq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5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785926"/>
            <a:ext cx="9144000" cy="240065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isometricOffAxis1Right"/>
              <a:lightRig rig="sunset" dir="tl">
                <a:rot lat="0" lon="0" rev="1200000"/>
              </a:lightRig>
            </a:scene3d>
            <a:sp3d extrusionH="25400" contourW="8890" prstMaterial="dkEdge">
              <a:bevelT w="38100" h="31750" prst="angle"/>
              <a:bevelB w="57150" h="38100" prst="artDeco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9600" b="1" cap="none" spc="0" dirty="0" smtClean="0">
                <a:ln w="11430"/>
                <a:blipFill>
                  <a:blip r:embed="rId2"/>
                  <a:tile tx="0" ty="0" sx="100000" sy="100000" flip="none" algn="tl"/>
                </a:blip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Молодцы</a:t>
            </a:r>
            <a:r>
              <a:rPr lang="ru-RU" sz="15000" b="1" cap="none" spc="0" dirty="0" smtClean="0">
                <a:ln w="11430"/>
                <a:blipFill>
                  <a:blip r:embed="rId2"/>
                  <a:tile tx="0" ty="0" sx="100000" sy="100000" flip="none" algn="tl"/>
                </a:blip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!</a:t>
            </a:r>
            <a:endParaRPr lang="ru-RU" sz="15000" b="1" cap="none" spc="0" dirty="0">
              <a:ln w="11430"/>
              <a:blipFill>
                <a:blip r:embed="rId2"/>
                <a:tile tx="0" ty="0" sx="100000" sy="100000" flip="none" algn="tl"/>
              </a:blip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285728"/>
            <a:ext cx="8215338" cy="6357982"/>
          </a:xfrm>
        </p:spPr>
        <p:txBody>
          <a:bodyPr>
            <a:normAutofit fontScale="62500" lnSpcReduction="20000"/>
          </a:bodyPr>
          <a:lstStyle/>
          <a:p>
            <a:pPr algn="ctr">
              <a:buNone/>
            </a:pPr>
            <a:r>
              <a:rPr lang="ru-RU" sz="35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 составлении презентации использовались:</a:t>
            </a:r>
          </a:p>
          <a:p>
            <a:pPr algn="ctr">
              <a:buNone/>
            </a:pPr>
            <a:endParaRPr lang="ru-RU" sz="35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Поурочные разработки к учебнику Л Ф Климановой, М. ,</a:t>
            </a:r>
            <a:r>
              <a:rPr lang="ru-RU" sz="1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Вако</a:t>
            </a:r>
            <a:r>
              <a:rPr lang="ru-RU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,2012г;</a:t>
            </a:r>
          </a:p>
          <a:p>
            <a:r>
              <a:rPr lang="en-US" sz="1600" dirty="0" smtClean="0">
                <a:solidFill>
                  <a:schemeClr val="accent2"/>
                </a:solidFill>
                <a:hlinkClick r:id="rId2"/>
              </a:rPr>
              <a:t>http://images.yandex.ru/yandsearch?text=%D1%81%D0%BE%D0%B1%D0%B0%D0%BA%D0%B0%20%D1%81%20%D0%BC%D0%B5%D0%B4%D0%B0%D0%BB%D1%8F%D0%BC%D0%B8&amp;img_url=dogs.report.ru/images/dogs/rossatam.jpg&amp;pos=431&amp;rpt=simage</a:t>
            </a:r>
            <a:endParaRPr lang="ru-RU" sz="1600" dirty="0" smtClean="0">
              <a:solidFill>
                <a:schemeClr val="accent2"/>
              </a:solidFill>
            </a:endParaRPr>
          </a:p>
          <a:p>
            <a:r>
              <a:rPr lang="en-US" sz="1600" dirty="0" smtClean="0">
                <a:solidFill>
                  <a:schemeClr val="accent2"/>
                </a:solidFill>
                <a:hlinkClick r:id="rId3"/>
              </a:rPr>
              <a:t>http://images.yandex.ru/yandsearch?text=%D1%81%D0%BE%D0%B1%D0%B0%D0%BA%D0%B0%20%D1%81%20%D0%BC%D0%B5%D0%B4%D0%B0%D0%BB%D1%8F%D0%BC%D0%B8&amp;img_url=www.dogster.ru/upl/mydog_image/53/53469_750x650.jpg&amp;pos=406&amp;rpt=simage</a:t>
            </a:r>
            <a:endParaRPr lang="ru-RU" sz="1600" dirty="0" smtClean="0">
              <a:solidFill>
                <a:schemeClr val="accent2"/>
              </a:solidFill>
            </a:endParaRPr>
          </a:p>
          <a:p>
            <a:r>
              <a:rPr lang="en-US" sz="1600" dirty="0" smtClean="0">
                <a:solidFill>
                  <a:schemeClr val="accent2"/>
                </a:solidFill>
                <a:hlinkClick r:id="rId4"/>
              </a:rPr>
              <a:t>http://images.yandex.ru/yandsearch?text=%D1%81%D0%BE%D0%B1%D0%B0%D0%BA%D0%B0%20%D1%81%20%D0%BC%D0%B5%D0%B4%D0%B0%D0%BB%D1%8F%D0%BC%D0%B8&amp;img_url=prv2.lori-images.net/0002524914-thumb.jpg&amp;pos=156&amp;rpt=simage</a:t>
            </a:r>
            <a:endParaRPr lang="ru-RU" sz="1600" dirty="0" smtClean="0">
              <a:solidFill>
                <a:schemeClr val="accent2"/>
              </a:solidFill>
            </a:endParaRPr>
          </a:p>
          <a:p>
            <a:r>
              <a:rPr lang="en-US" sz="1600" dirty="0" smtClean="0">
                <a:solidFill>
                  <a:schemeClr val="accent2"/>
                </a:solidFill>
                <a:hlinkClick r:id="rId5"/>
              </a:rPr>
              <a:t>http://images.yandex.ru/yandsearch?text=%D0%BF%D0%B5%D1%82%D1%83%D1%85%20%D1%84%D0%BE%D1%82%D0%BE&amp;img_url=www.fermer.ru/files/imagecache/AttachmentPost/blauwe%2520sumatra%2520haan.jpg&amp;pos=11&amp;rpt=simage</a:t>
            </a:r>
            <a:endParaRPr lang="ru-RU" sz="1600" dirty="0" smtClean="0">
              <a:solidFill>
                <a:schemeClr val="accent2"/>
              </a:solidFill>
            </a:endParaRPr>
          </a:p>
          <a:p>
            <a:r>
              <a:rPr lang="en-US" sz="1600" dirty="0" smtClean="0">
                <a:solidFill>
                  <a:schemeClr val="accent2"/>
                </a:solidFill>
                <a:hlinkClick r:id="rId6"/>
              </a:rPr>
              <a:t>http://images.yandex.ru/yandsearch?text=%D0%BF%D0%B5%D1%82%D1%83%D1%85%20%D1%84%D0%BE%D1%82%D0%BE&amp;img_url=powerpic.ru/index/petuh/11.jpg&amp;pos=12&amp;rpt=simage</a:t>
            </a:r>
            <a:endParaRPr lang="ru-RU" sz="1600" dirty="0" smtClean="0">
              <a:solidFill>
                <a:schemeClr val="accent2"/>
              </a:solidFill>
            </a:endParaRPr>
          </a:p>
          <a:p>
            <a:r>
              <a:rPr lang="en-US" sz="1600" dirty="0" smtClean="0">
                <a:solidFill>
                  <a:schemeClr val="accent2"/>
                </a:solidFill>
                <a:hlinkClick r:id="rId7"/>
              </a:rPr>
              <a:t>http://images.yandex.ru/yandsearch?text=%D0%BF%D0%B5%D1%82%D1%83%D1%85%20%D0%BA%D1%80%D0%B8%D1%87%D0%B8%D1%82&amp;img_url=nz.net.ru/photo/2004-02-12.jpg&amp;pos=0&amp;rpt=simage</a:t>
            </a:r>
            <a:endParaRPr lang="ru-RU" sz="1600" dirty="0" smtClean="0">
              <a:solidFill>
                <a:schemeClr val="accent2"/>
              </a:solidFill>
            </a:endParaRPr>
          </a:p>
          <a:p>
            <a:r>
              <a:rPr lang="en-US" sz="1600" dirty="0" smtClean="0">
                <a:solidFill>
                  <a:schemeClr val="accent2"/>
                </a:solidFill>
                <a:hlinkClick r:id="rId8"/>
              </a:rPr>
              <a:t>http://images.yandex.ru/yandsearch?text=%D0%BF%D0%B5%D1%82%D1%83%D1%85%20%D0%BA%D1%80%D0%B8%D1%87%D0%B8%D1%82&amp;img_url=i073.radikal.ru/1104/95/b202519160a1.jpg&amp;pos=24&amp;rpt=simage</a:t>
            </a:r>
            <a:endParaRPr lang="ru-RU" sz="1600" dirty="0" smtClean="0">
              <a:solidFill>
                <a:schemeClr val="accent2"/>
              </a:solidFill>
            </a:endParaRPr>
          </a:p>
          <a:p>
            <a:r>
              <a:rPr lang="en-US" sz="1600" dirty="0" smtClean="0">
                <a:solidFill>
                  <a:schemeClr val="accent2"/>
                </a:solidFill>
                <a:hlinkClick r:id="rId9"/>
              </a:rPr>
              <a:t>http://images.yandex.ru/yandsearch?text=%D1%81%D0%BA%D0%B0%D0%B7%D0%BE%D1%87%D0%BD%D0%BE%D0%B5%20%D0%BB%D0%BE%D1%82%D0%BE&amp;img_url=i064.radikal.ru/0902/99/d06f4566143b.jpg&amp;pos=16&amp;rpt=simage</a:t>
            </a:r>
            <a:endParaRPr lang="ru-RU" sz="1600" dirty="0" smtClean="0">
              <a:solidFill>
                <a:schemeClr val="accent2"/>
              </a:solidFill>
            </a:endParaRPr>
          </a:p>
          <a:p>
            <a:r>
              <a:rPr lang="en-US" sz="1600" dirty="0" smtClean="0">
                <a:solidFill>
                  <a:schemeClr val="accent2"/>
                </a:solidFill>
                <a:hlinkClick r:id="rId10"/>
              </a:rPr>
              <a:t>http://images.yandex.ru/yandsearch?text=%D1%82%D0%B5%D1%80%D0%B5%D0%BC%D0%BE%D0%BA&amp;img_url=www.stihi.ru/pics/2008/05/06/2051.jpg&amp;pos=141&amp;rpt=simage</a:t>
            </a:r>
            <a:endParaRPr lang="ru-RU" sz="1600" dirty="0" smtClean="0">
              <a:solidFill>
                <a:schemeClr val="accent2"/>
              </a:solidFill>
            </a:endParaRPr>
          </a:p>
          <a:p>
            <a:r>
              <a:rPr lang="en-US" sz="1400" dirty="0" smtClean="0">
                <a:solidFill>
                  <a:schemeClr val="accent2"/>
                </a:solidFill>
                <a:hlinkClick r:id="rId11"/>
              </a:rPr>
              <a:t>http://images.yandex.ru/yandsearch?text=%D0%B3%D1%83%D1%81%D0%B8-%D0%BB%D0%B5%D0%B1%D0%B5%D0%B4%D0%B8&amp;img_url=static.baza.farpost.ru/bulletins_images/1/0/7/10760622.jpg&amp;pos=0&amp;rpt=simage</a:t>
            </a:r>
            <a:endParaRPr lang="ru-RU" sz="1600" dirty="0" smtClean="0">
              <a:solidFill>
                <a:schemeClr val="accent2"/>
              </a:solidFill>
            </a:endParaRPr>
          </a:p>
          <a:p>
            <a:r>
              <a:rPr lang="en-US" sz="1400" dirty="0" smtClean="0">
                <a:solidFill>
                  <a:schemeClr val="accent2"/>
                </a:solidFill>
                <a:hlinkClick r:id="rId12"/>
              </a:rPr>
              <a:t>http://images.yandex.ru/yandsearch?text=%D0%BA%D1%83%D1%80%D0%BE%D1%87%D0%BA%D0%B0%20%D1%80%D1%8F%D0%B1%D0%B0%20%D0%BA%D0%B0%D1%80%D1%82%D0%B8%D0%BD%D0%BA%D0%B8&amp;img_url=img0.liveinternet.ru/images/attach/c/1/49/551/49551612_1254811878_02labl8m41220465485.jpg&amp;pos=2&amp;rpt=simage</a:t>
            </a:r>
            <a:endParaRPr lang="ru-RU" sz="1400" dirty="0" smtClean="0">
              <a:solidFill>
                <a:schemeClr val="accent2"/>
              </a:solidFill>
            </a:endParaRPr>
          </a:p>
          <a:p>
            <a:r>
              <a:rPr lang="en-US" sz="1400" dirty="0" smtClean="0">
                <a:solidFill>
                  <a:schemeClr val="accent2"/>
                </a:solidFill>
                <a:hlinkClick r:id="rId13"/>
              </a:rPr>
              <a:t>http://images.yandex.ru/yandsearch?text=%D1%81%D0%BA%D0%B0%D0%B7%D0%BA%D0%B0%20%D0%BE%20%D1%80%D1%8B%D0%B1%D0%B0%D0%BA%D0%B5%20%D0%B8%20%D1%80%D1%8B%D0%B1%D0%BA%D0%B5%20%D0%B2%20%D0%BA%D0%B0%D1%80%D1%82%D0%B8%D0%BD%D0%BA%D0%B0%D1%85&amp;img_url=img-fotki.yandex.ru/get/5704/el-gribk.37/0_5693b_36f948e3_L.jpg&amp;pos=12&amp;rpt=simage</a:t>
            </a:r>
            <a:endParaRPr lang="ru-RU" sz="1600" b="1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600" b="1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ru-RU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42976" y="1214422"/>
            <a:ext cx="678661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3667125" algn="l"/>
              </a:tabLst>
            </a:pPr>
            <a:r>
              <a:rPr kumimoji="0" lang="ru-RU" sz="66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Кукушка кукушонку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3667125" algn="l"/>
              </a:tabLst>
            </a:pPr>
            <a:r>
              <a:rPr kumimoji="0" lang="ru-RU" sz="66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купила</a:t>
            </a:r>
            <a:r>
              <a:rPr kumimoji="0" lang="en-US" sz="6600" b="0" i="0" u="none" strike="noStrike" cap="none" normalizeH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66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капюшон.</a:t>
            </a:r>
            <a:endParaRPr kumimoji="0" lang="ru-RU" sz="66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Cambria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785794"/>
            <a:ext cx="7722115" cy="707886"/>
          </a:xfrm>
          <a:prstGeom prst="rect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Устное народное творчество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28662" y="2000240"/>
            <a:ext cx="2849844" cy="830997"/>
          </a:xfrm>
          <a:prstGeom prst="rect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ln w="11430"/>
                <a:solidFill>
                  <a:srgbClr val="00206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itchFamily="18" charset="0"/>
              </a:rPr>
              <a:t>песенки</a:t>
            </a:r>
            <a:endParaRPr lang="ru-RU" sz="4800" b="1" dirty="0">
              <a:ln w="11430"/>
              <a:solidFill>
                <a:srgbClr val="00206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57818" y="2071678"/>
            <a:ext cx="2500330" cy="769441"/>
          </a:xfrm>
          <a:prstGeom prst="rect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206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ambria" pitchFamily="18" charset="0"/>
              </a:rPr>
              <a:t>загадки</a:t>
            </a:r>
            <a:endParaRPr lang="ru-RU" sz="4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00206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00430" y="3071810"/>
            <a:ext cx="2241768" cy="769441"/>
          </a:xfrm>
          <a:prstGeom prst="rect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ru-RU" sz="4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innerShdw blurRad="63500" dist="50800" dir="5400000">
                    <a:prstClr val="black">
                      <a:alpha val="50000"/>
                    </a:prstClr>
                  </a:innerShdw>
                </a:effectLst>
              </a:rPr>
              <a:t>сказки</a:t>
            </a:r>
            <a:endParaRPr lang="ru-RU" sz="4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innerShdw blurRad="63500" dist="50800" dir="54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57224" y="4071942"/>
            <a:ext cx="2544671" cy="769441"/>
          </a:xfrm>
          <a:prstGeom prst="rect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ru-RU" sz="4400" b="1" dirty="0" err="1" smtClean="0">
                <a:ln w="1905"/>
                <a:solidFill>
                  <a:srgbClr val="00206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потешки</a:t>
            </a:r>
            <a:endParaRPr lang="ru-RU" sz="4400" b="1" dirty="0">
              <a:ln w="1905"/>
              <a:solidFill>
                <a:srgbClr val="002060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500694" y="4071942"/>
            <a:ext cx="3197287" cy="769441"/>
          </a:xfrm>
          <a:prstGeom prst="rect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ru-RU" sz="4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206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небылицы</a:t>
            </a:r>
            <a:endParaRPr lang="ru-RU" sz="4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002060"/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500298" y="5143512"/>
            <a:ext cx="4036811" cy="769441"/>
          </a:xfrm>
          <a:prstGeom prst="rect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ru-RU" sz="4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скороговорки</a:t>
            </a:r>
            <a:endParaRPr lang="ru-RU" sz="44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5984" y="928670"/>
            <a:ext cx="4003981" cy="144655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ru-RU" sz="8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innerShdw blurRad="63500" dist="50800" dir="5400000">
                    <a:prstClr val="black">
                      <a:alpha val="50000"/>
                    </a:prstClr>
                  </a:innerShdw>
                </a:effectLst>
              </a:rPr>
              <a:t>сказка</a:t>
            </a:r>
            <a:endParaRPr lang="ru-RU" sz="8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75000"/>
                </a:schemeClr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innerShdw blurRad="63500" dist="50800" dir="5400000">
                  <a:prstClr val="black">
                    <a:alpha val="50000"/>
                  </a:prst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43042" y="785794"/>
            <a:ext cx="621510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Заворчал живой замок,</a:t>
            </a:r>
          </a:p>
          <a:p>
            <a:pPr>
              <a:buNone/>
            </a:pPr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Лёг у двери поперёк.</a:t>
            </a:r>
          </a:p>
          <a:p>
            <a:pPr>
              <a:buNone/>
            </a:pPr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Две медали на груди.</a:t>
            </a:r>
          </a:p>
          <a:p>
            <a:pPr>
              <a:buNone/>
            </a:pPr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Лучше в дом не заходи!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43042" y="785794"/>
            <a:ext cx="621510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Заворчал живой замок,</a:t>
            </a:r>
          </a:p>
          <a:p>
            <a:pPr>
              <a:buNone/>
            </a:pPr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Лёг у двери поперёк.</a:t>
            </a:r>
          </a:p>
          <a:p>
            <a:pPr>
              <a:buNone/>
            </a:pPr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Две медали на груди.</a:t>
            </a:r>
          </a:p>
          <a:p>
            <a:pPr>
              <a:buNone/>
            </a:pPr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Лучше в дом не заходи!</a:t>
            </a:r>
          </a:p>
        </p:txBody>
      </p:sp>
      <p:pic>
        <p:nvPicPr>
          <p:cNvPr id="3" name="Рисунок 2" descr="1.jpg"/>
          <p:cNvPicPr>
            <a:picLocks noChangeAspect="1"/>
          </p:cNvPicPr>
          <p:nvPr/>
        </p:nvPicPr>
        <p:blipFill>
          <a:blip r:embed="rId2"/>
          <a:srcRect r="10166"/>
          <a:stretch>
            <a:fillRect/>
          </a:stretch>
        </p:blipFill>
        <p:spPr>
          <a:xfrm>
            <a:off x="708086" y="3338282"/>
            <a:ext cx="2299668" cy="2844339"/>
          </a:xfrm>
          <a:prstGeom prst="rect">
            <a:avLst/>
          </a:prstGeom>
          <a:ln w="88900" cap="sq" cmpd="thickThin">
            <a:solidFill>
              <a:srgbClr val="FFC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Рисунок 3" descr="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7950" y="3286124"/>
            <a:ext cx="1976035" cy="2975956"/>
          </a:xfrm>
          <a:prstGeom prst="rect">
            <a:avLst/>
          </a:prstGeom>
          <a:ln w="88900" cap="sq" cmpd="thickThin">
            <a:solidFill>
              <a:srgbClr val="FFC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Рисунок 4" descr="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43306" y="3314136"/>
            <a:ext cx="2100873" cy="2924649"/>
          </a:xfrm>
          <a:prstGeom prst="rect">
            <a:avLst/>
          </a:prstGeom>
          <a:ln w="88900" cap="sq" cmpd="thickThin">
            <a:solidFill>
              <a:srgbClr val="FFC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8662" y="857232"/>
            <a:ext cx="700092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Он носом в землю постучит,</a:t>
            </a:r>
          </a:p>
          <a:p>
            <a:pPr>
              <a:buNone/>
            </a:pP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Взмахнёт крылом и закричит.</a:t>
            </a:r>
          </a:p>
          <a:p>
            <a:pPr>
              <a:buNone/>
            </a:pP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Кричит он даже сонный,</a:t>
            </a:r>
          </a:p>
          <a:p>
            <a:pPr>
              <a:buNone/>
            </a:pP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Крикун неугомонный.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8662" y="857232"/>
            <a:ext cx="700092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Он носом в землю постучит,</a:t>
            </a:r>
          </a:p>
          <a:p>
            <a:pPr>
              <a:buNone/>
            </a:pP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Взмахнёт крылом и закричит.</a:t>
            </a:r>
          </a:p>
          <a:p>
            <a:pPr>
              <a:buNone/>
            </a:pP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Кричит он даже сонный,</a:t>
            </a:r>
          </a:p>
          <a:p>
            <a:pPr>
              <a:buNone/>
            </a:pP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Крикун неугомонный.</a:t>
            </a:r>
          </a:p>
        </p:txBody>
      </p:sp>
      <p:pic>
        <p:nvPicPr>
          <p:cNvPr id="3" name="Рисунок 2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3143248"/>
            <a:ext cx="2714644" cy="2942106"/>
          </a:xfrm>
          <a:prstGeom prst="rect">
            <a:avLst/>
          </a:prstGeom>
          <a:ln w="88900" cap="sq" cmpd="thickThin">
            <a:solidFill>
              <a:srgbClr val="FFC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Рисунок 3" descr="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8" y="3071810"/>
            <a:ext cx="2823038" cy="3168715"/>
          </a:xfrm>
          <a:prstGeom prst="rect">
            <a:avLst/>
          </a:prstGeom>
          <a:ln w="88900" cap="sq" cmpd="thickThin">
            <a:solidFill>
              <a:srgbClr val="FFC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Рисунок 4" descr="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0364" y="4000504"/>
            <a:ext cx="2786082" cy="2071702"/>
          </a:xfrm>
          <a:prstGeom prst="rect">
            <a:avLst/>
          </a:prstGeom>
          <a:ln w="88900" cap="sq" cmpd="thickThin">
            <a:solidFill>
              <a:srgbClr val="FFC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резентация дружба 4 класс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MS Gothic"/>
        <a:cs typeface="MS Gothic"/>
      </a:majorFont>
      <a:minorFont>
        <a:latin typeface="Arial"/>
        <a:ea typeface="MS Gothic"/>
        <a:cs typeface="MS Gothic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дружба 4 класс</Template>
  <TotalTime>70</TotalTime>
  <Words>339</Words>
  <Application>Microsoft Office PowerPoint</Application>
  <PresentationFormat>Экран (4:3)</PresentationFormat>
  <Paragraphs>87</Paragraphs>
  <Slides>23</Slides>
  <Notes>1</Notes>
  <HiddenSlides>0</HiddenSlides>
  <MMClips>2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30" baseType="lpstr">
      <vt:lpstr>Arial Unicode MS</vt:lpstr>
      <vt:lpstr>MS Gothic</vt:lpstr>
      <vt:lpstr>Arial</vt:lpstr>
      <vt:lpstr>Calibri</vt:lpstr>
      <vt:lpstr>Cambria</vt:lpstr>
      <vt:lpstr>Times New Roman</vt:lpstr>
      <vt:lpstr>презентация дружба 4 класс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Пользователь</cp:lastModifiedBy>
  <cp:revision>9</cp:revision>
  <dcterms:created xsi:type="dcterms:W3CDTF">2015-04-11T09:06:02Z</dcterms:created>
  <dcterms:modified xsi:type="dcterms:W3CDTF">2020-03-27T10:05:04Z</dcterms:modified>
</cp:coreProperties>
</file>