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_rels/notesSlide3.xml.rels" ContentType="application/vnd.openxmlformats-package.relationships+xml"/>
  <Override PartName="/ppt/notesSlides/_rels/notesSlide4.xml.rels" ContentType="application/vnd.openxmlformats-package.relationships+xml"/>
  <Override PartName="/ppt/notesSlides/_rels/notesSlide9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media/image1.jpeg" ContentType="image/jpeg"/>
  <Override PartName="/ppt/media/image4.jpeg" ContentType="image/jpeg"/>
  <Override PartName="/ppt/media/image2.png" ContentType="image/png"/>
  <Override PartName="/ppt/media/image3.jpeg" ContentType="image/jpeg"/>
  <Override PartName="/ppt/media/image5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</p:sldIdLst>
  <p:sldSz cx="9144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4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4400" spc="-1" strike="noStrike">
                <a:solidFill>
                  <a:srgbClr val="0000ff"/>
                </a:solidFill>
                <a:latin typeface="Bookman Old Style"/>
              </a:rPr>
              <a:t>Для перемещения страницы щёлкните мышью</a:t>
            </a:r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137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ru-RU" sz="2000" spc="-1" strike="noStrike">
                <a:latin typeface="Arial"/>
              </a:rPr>
              <a:t>Для правки формата примечаний щёлкните мышью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138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ru-RU" sz="1400" spc="-1" strike="noStrike">
                <a:latin typeface="Times New Roman"/>
              </a:rPr>
              <a:t>&lt;верхний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39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r>
              <a:rPr b="0" lang="ru-RU" sz="1400" spc="-1" strike="noStrike">
                <a:latin typeface="Times New Roman"/>
              </a:rPr>
              <a:t>&lt;дата/время&gt;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40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r>
              <a:rPr b="0" lang="ru-RU" sz="1400" spc="-1" strike="noStrike">
                <a:latin typeface="Times New Roman"/>
              </a:rPr>
              <a:t>&lt;нижний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41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pPr algn="r"/>
            <a:fld id="{737CF20A-5AD2-4054-9FA9-825CBD4A1818}" type="slidenum">
              <a:rPr b="0" lang="ru-RU" sz="1400" spc="-1" strike="noStrike">
                <a:latin typeface="Times New Roman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3.xml.rels><?xml version="1.0" encoding="UTF-8"?>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
</Relationships>
</file>

<file path=ppt/notesSlides/_rels/notesSlide4.xml.rels><?xml version="1.0" encoding="UTF-8"?>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
</Relationships>
</file>

<file path=ppt/notesSlides/_rels/notesSlide9.xml.rels><?xml version="1.0" encoding="UTF-8"?>
<Relationships xmlns="http://schemas.openxmlformats.org/package/2006/relationships"><Relationship Id="rId1" Type="http://schemas.openxmlformats.org/officeDocument/2006/relationships/slide" Target="../slides/slide9.xml"/><Relationship Id="rId2" Type="http://schemas.openxmlformats.org/officeDocument/2006/relationships/notesMaster" Target="../notesMasters/notesMaster1.xml"/>
</Relationship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TextShape 1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0325221D-F695-4CDE-83F4-7AA7FB0A3948}" type="slidenum">
              <a:rPr b="0" lang="ru-RU" sz="1200" spc="-1" strike="noStrike">
                <a:solidFill>
                  <a:srgbClr val="000000"/>
                </a:solidFill>
                <a:latin typeface="+mn-lt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307" name="PlaceHolder 2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</p:spPr>
      </p:sp>
      <p:sp>
        <p:nvSpPr>
          <p:cNvPr id="308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</p:spTree>
  </p:cSld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TextShape 1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AFE79F79-60B4-4A68-9CD3-4DB7E6D35E61}" type="slidenum">
              <a:rPr b="0" lang="ru-RU" sz="1200" spc="-1" strike="noStrike">
                <a:solidFill>
                  <a:srgbClr val="000000"/>
                </a:solidFill>
                <a:latin typeface="+mn-lt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310" name="PlaceHolder 2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</p:spPr>
      </p:sp>
      <p:sp>
        <p:nvSpPr>
          <p:cNvPr id="311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</p:spTree>
  </p:cSld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CustomShape 1"/>
          <p:cNvSpPr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380BC0C5-5E98-41C4-AF25-7E4526F1BE75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Arial"/>
            </a:endParaRPr>
          </a:p>
        </p:txBody>
      </p:sp>
      <p:sp>
        <p:nvSpPr>
          <p:cNvPr id="313" name="PlaceHolder 2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</p:spPr>
      </p:sp>
      <p:sp>
        <p:nvSpPr>
          <p:cNvPr id="314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302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3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3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5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3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subTitle"/>
          </p:nvPr>
        </p:nvSpPr>
        <p:spPr>
          <a:xfrm>
            <a:off x="457200" y="277920"/>
            <a:ext cx="8229240" cy="52830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3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57200" y="396648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3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674240" y="396648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57200" y="3966480"/>
            <a:ext cx="822924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457200" y="3966480"/>
            <a:ext cx="822924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 type="body"/>
          </p:nvPr>
        </p:nvSpPr>
        <p:spPr>
          <a:xfrm>
            <a:off x="457200" y="396648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37" name="PlaceHolder 5"/>
          <p:cNvSpPr>
            <a:spLocks noGrp="1"/>
          </p:cNvSpPr>
          <p:nvPr>
            <p:ph type="body"/>
          </p:nvPr>
        </p:nvSpPr>
        <p:spPr>
          <a:xfrm>
            <a:off x="4674240" y="396648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26496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3239640" y="1600200"/>
            <a:ext cx="26496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 type="body"/>
          </p:nvPr>
        </p:nvSpPr>
        <p:spPr>
          <a:xfrm>
            <a:off x="6022080" y="1600200"/>
            <a:ext cx="26496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42" name="PlaceHolder 5"/>
          <p:cNvSpPr>
            <a:spLocks noGrp="1"/>
          </p:cNvSpPr>
          <p:nvPr>
            <p:ph type="body"/>
          </p:nvPr>
        </p:nvSpPr>
        <p:spPr>
          <a:xfrm>
            <a:off x="457200" y="3966480"/>
            <a:ext cx="26496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43" name="PlaceHolder 6"/>
          <p:cNvSpPr>
            <a:spLocks noGrp="1"/>
          </p:cNvSpPr>
          <p:nvPr>
            <p:ph type="body"/>
          </p:nvPr>
        </p:nvSpPr>
        <p:spPr>
          <a:xfrm>
            <a:off x="3239640" y="3966480"/>
            <a:ext cx="26496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44" name="PlaceHolder 7"/>
          <p:cNvSpPr>
            <a:spLocks noGrp="1"/>
          </p:cNvSpPr>
          <p:nvPr>
            <p:ph type="body"/>
          </p:nvPr>
        </p:nvSpPr>
        <p:spPr>
          <a:xfrm>
            <a:off x="6022080" y="3966480"/>
            <a:ext cx="26496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302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3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3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3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subTitle"/>
          </p:nvPr>
        </p:nvSpPr>
        <p:spPr>
          <a:xfrm>
            <a:off x="457200" y="277920"/>
            <a:ext cx="8229240" cy="52830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3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57200" y="396648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3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 type="body"/>
          </p:nvPr>
        </p:nvSpPr>
        <p:spPr>
          <a:xfrm>
            <a:off x="4674240" y="396648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 type="body"/>
          </p:nvPr>
        </p:nvSpPr>
        <p:spPr>
          <a:xfrm>
            <a:off x="457200" y="3966480"/>
            <a:ext cx="822924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457200" y="3966480"/>
            <a:ext cx="822924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81" name="PlaceHolder 4"/>
          <p:cNvSpPr>
            <a:spLocks noGrp="1"/>
          </p:cNvSpPr>
          <p:nvPr>
            <p:ph type="body"/>
          </p:nvPr>
        </p:nvSpPr>
        <p:spPr>
          <a:xfrm>
            <a:off x="457200" y="396648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82" name="PlaceHolder 5"/>
          <p:cNvSpPr>
            <a:spLocks noGrp="1"/>
          </p:cNvSpPr>
          <p:nvPr>
            <p:ph type="body"/>
          </p:nvPr>
        </p:nvSpPr>
        <p:spPr>
          <a:xfrm>
            <a:off x="4674240" y="396648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26496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 type="body"/>
          </p:nvPr>
        </p:nvSpPr>
        <p:spPr>
          <a:xfrm>
            <a:off x="3239640" y="1600200"/>
            <a:ext cx="26496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86" name="PlaceHolder 4"/>
          <p:cNvSpPr>
            <a:spLocks noGrp="1"/>
          </p:cNvSpPr>
          <p:nvPr>
            <p:ph type="body"/>
          </p:nvPr>
        </p:nvSpPr>
        <p:spPr>
          <a:xfrm>
            <a:off x="6022080" y="1600200"/>
            <a:ext cx="26496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87" name="PlaceHolder 5"/>
          <p:cNvSpPr>
            <a:spLocks noGrp="1"/>
          </p:cNvSpPr>
          <p:nvPr>
            <p:ph type="body"/>
          </p:nvPr>
        </p:nvSpPr>
        <p:spPr>
          <a:xfrm>
            <a:off x="457200" y="3966480"/>
            <a:ext cx="26496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88" name="PlaceHolder 6"/>
          <p:cNvSpPr>
            <a:spLocks noGrp="1"/>
          </p:cNvSpPr>
          <p:nvPr>
            <p:ph type="body"/>
          </p:nvPr>
        </p:nvSpPr>
        <p:spPr>
          <a:xfrm>
            <a:off x="3239640" y="3966480"/>
            <a:ext cx="26496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89" name="PlaceHolder 7"/>
          <p:cNvSpPr>
            <a:spLocks noGrp="1"/>
          </p:cNvSpPr>
          <p:nvPr>
            <p:ph type="body"/>
          </p:nvPr>
        </p:nvSpPr>
        <p:spPr>
          <a:xfrm>
            <a:off x="6022080" y="3966480"/>
            <a:ext cx="26496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302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3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3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3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457200" y="277920"/>
            <a:ext cx="8229240" cy="52830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3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 type="body"/>
          </p:nvPr>
        </p:nvSpPr>
        <p:spPr>
          <a:xfrm>
            <a:off x="457200" y="396648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3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 type="body"/>
          </p:nvPr>
        </p:nvSpPr>
        <p:spPr>
          <a:xfrm>
            <a:off x="4674240" y="396648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 type="body"/>
          </p:nvPr>
        </p:nvSpPr>
        <p:spPr>
          <a:xfrm>
            <a:off x="457200" y="3966480"/>
            <a:ext cx="822924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 type="body"/>
          </p:nvPr>
        </p:nvSpPr>
        <p:spPr>
          <a:xfrm>
            <a:off x="457200" y="3966480"/>
            <a:ext cx="822924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 type="body"/>
          </p:nvPr>
        </p:nvSpPr>
        <p:spPr>
          <a:xfrm>
            <a:off x="457200" y="396648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 type="body"/>
          </p:nvPr>
        </p:nvSpPr>
        <p:spPr>
          <a:xfrm>
            <a:off x="4674240" y="3966480"/>
            <a:ext cx="40158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457200" y="190440"/>
            <a:ext cx="8229240" cy="13143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26496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 type="body"/>
          </p:nvPr>
        </p:nvSpPr>
        <p:spPr>
          <a:xfrm>
            <a:off x="3239640" y="1600200"/>
            <a:ext cx="26496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 type="body"/>
          </p:nvPr>
        </p:nvSpPr>
        <p:spPr>
          <a:xfrm>
            <a:off x="6022080" y="1600200"/>
            <a:ext cx="26496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 type="body"/>
          </p:nvPr>
        </p:nvSpPr>
        <p:spPr>
          <a:xfrm>
            <a:off x="457200" y="3966480"/>
            <a:ext cx="26496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 type="body"/>
          </p:nvPr>
        </p:nvSpPr>
        <p:spPr>
          <a:xfrm>
            <a:off x="3239640" y="3966480"/>
            <a:ext cx="26496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 type="body"/>
          </p:nvPr>
        </p:nvSpPr>
        <p:spPr>
          <a:xfrm>
            <a:off x="6022080" y="3966480"/>
            <a:ext cx="2649600" cy="2160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/>
          <p:cNvSpPr/>
          <p:nvPr/>
        </p:nvSpPr>
        <p:spPr>
          <a:xfrm>
            <a:off x="0" y="0"/>
            <a:ext cx="228240" cy="2285640"/>
          </a:xfrm>
          <a:prstGeom prst="rect">
            <a:avLst/>
          </a:prstGeom>
          <a:solidFill>
            <a:schemeClr val="bg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" name="Line 2"/>
          <p:cNvSpPr/>
          <p:nvPr/>
        </p:nvSpPr>
        <p:spPr>
          <a:xfrm>
            <a:off x="457200" y="1447560"/>
            <a:ext cx="8076960" cy="0"/>
          </a:xfrm>
          <a:prstGeom prst="line">
            <a:avLst/>
          </a:prstGeom>
          <a:ln w="19080">
            <a:solidFill>
              <a:schemeClr val="tx2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" name="CustomShape 3"/>
          <p:cNvSpPr/>
          <p:nvPr/>
        </p:nvSpPr>
        <p:spPr>
          <a:xfrm>
            <a:off x="0" y="2286000"/>
            <a:ext cx="228240" cy="2285640"/>
          </a:xfrm>
          <a:prstGeom prst="rect">
            <a:avLst/>
          </a:pr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" name="CustomShape 4"/>
          <p:cNvSpPr/>
          <p:nvPr/>
        </p:nvSpPr>
        <p:spPr>
          <a:xfrm>
            <a:off x="0" y="4572000"/>
            <a:ext cx="228240" cy="2285640"/>
          </a:xfrm>
          <a:prstGeom prst="rect">
            <a:avLst/>
          </a:prstGeom>
          <a:solidFill>
            <a:schemeClr val="tx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" name="PlaceHolder 5"/>
          <p:cNvSpPr>
            <a:spLocks noGrp="1"/>
          </p:cNvSpPr>
          <p:nvPr>
            <p:ph type="title"/>
          </p:nvPr>
        </p:nvSpPr>
        <p:spPr>
          <a:xfrm>
            <a:off x="457200" y="277920"/>
            <a:ext cx="8229240" cy="1139400"/>
          </a:xfrm>
          <a:prstGeom prst="rect">
            <a:avLst/>
          </a:prstGeom>
        </p:spPr>
        <p:txBody>
          <a:bodyPr anchor="b">
            <a:noAutofit/>
          </a:bodyPr>
          <a:p>
            <a:pPr>
              <a:lnSpc>
                <a:spcPct val="100000"/>
              </a:lnSpc>
            </a:pPr>
            <a:r>
              <a:rPr b="0" lang="ru-RU" sz="4400" spc="-1" strike="noStrike">
                <a:solidFill>
                  <a:srgbClr val="999900"/>
                </a:solidFill>
                <a:latin typeface="Garamond"/>
              </a:rPr>
              <a:t>Образец заголовка</a:t>
            </a:r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5" name="PlaceHolder 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30240"/>
          </a:xfrm>
          <a:prstGeom prst="rect">
            <a:avLst/>
          </a:prstGeom>
        </p:spPr>
        <p:txBody>
          <a:bodyPr>
            <a:noAutofit/>
          </a:bodyPr>
          <a:p>
            <a:pPr marL="343080" indent="-342720">
              <a:lnSpc>
                <a:spcPct val="100000"/>
              </a:lnSpc>
              <a:spcBef>
                <a:spcPts val="561"/>
              </a:spcBef>
              <a:buClr>
                <a:srgbClr val="6600cc"/>
              </a:buClr>
              <a:buSzPct val="75000"/>
              <a:buFont typeface="Wingdings" charset="2"/>
              <a:buChar char=""/>
            </a:pP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Образец текста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lvl="1" marL="743040" indent="-285480">
              <a:lnSpc>
                <a:spcPct val="100000"/>
              </a:lnSpc>
              <a:spcBef>
                <a:spcPts val="479"/>
              </a:spcBef>
              <a:buClr>
                <a:srgbClr val="999900"/>
              </a:buClr>
              <a:buSzPct val="75000"/>
              <a:buFont typeface="Wingdings" charset="2"/>
              <a:buChar char=""/>
            </a:pPr>
            <a:r>
              <a:rPr b="0" lang="ru-RU" sz="2400" spc="-1" strike="noStrike">
                <a:solidFill>
                  <a:srgbClr val="000000"/>
                </a:solidFill>
                <a:latin typeface="Verdana"/>
              </a:rPr>
              <a:t>Второй уровень</a:t>
            </a:r>
            <a:endParaRPr b="0" lang="ru-RU" sz="2400" spc="-1" strike="noStrike">
              <a:solidFill>
                <a:srgbClr val="000000"/>
              </a:solidFill>
              <a:latin typeface="Verdana"/>
            </a:endParaRPr>
          </a:p>
          <a:p>
            <a:pPr lvl="2" marL="1143000" indent="-228240">
              <a:lnSpc>
                <a:spcPct val="100000"/>
              </a:lnSpc>
              <a:spcBef>
                <a:spcPts val="400"/>
              </a:spcBef>
              <a:buClr>
                <a:srgbClr val="99cc00"/>
              </a:buClr>
              <a:buSzPct val="65000"/>
              <a:buFont typeface="Wingdings" charset="2"/>
              <a:buChar char=""/>
            </a:pPr>
            <a:r>
              <a:rPr b="0" lang="ru-RU" sz="2000" spc="-1" strike="noStrike">
                <a:solidFill>
                  <a:srgbClr val="000000"/>
                </a:solidFill>
                <a:latin typeface="Verdana"/>
              </a:rPr>
              <a:t>Третий уровень</a:t>
            </a:r>
            <a:endParaRPr b="0" lang="ru-RU" sz="2000" spc="-1" strike="noStrike">
              <a:solidFill>
                <a:srgbClr val="000000"/>
              </a:solidFill>
              <a:latin typeface="Verdana"/>
            </a:endParaRPr>
          </a:p>
          <a:p>
            <a:pPr lvl="3" marL="1600200" indent="-228240">
              <a:lnSpc>
                <a:spcPct val="100000"/>
              </a:lnSpc>
              <a:spcBef>
                <a:spcPts val="360"/>
              </a:spcBef>
              <a:buClr>
                <a:srgbClr val="6600cc"/>
              </a:buClr>
              <a:buFont typeface="Wingdings" charset="2"/>
              <a:buChar char=""/>
            </a:pPr>
            <a:r>
              <a:rPr b="0" lang="ru-RU" sz="1800" spc="-1" strike="noStrike">
                <a:solidFill>
                  <a:srgbClr val="000000"/>
                </a:solidFill>
                <a:latin typeface="Verdana"/>
              </a:rPr>
              <a:t>Четвертый уровень</a:t>
            </a: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  <a:p>
            <a:pPr lvl="4" marL="2057400" indent="-228240">
              <a:lnSpc>
                <a:spcPct val="100000"/>
              </a:lnSpc>
              <a:spcBef>
                <a:spcPts val="360"/>
              </a:spcBef>
              <a:buClr>
                <a:srgbClr val="999900"/>
              </a:buClr>
              <a:buSzPct val="80000"/>
              <a:buFont typeface="Wingdings" charset="2"/>
              <a:buChar char=""/>
            </a:pPr>
            <a:r>
              <a:rPr b="0" lang="ru-RU" sz="1800" spc="-1" strike="noStrike">
                <a:solidFill>
                  <a:srgbClr val="000000"/>
                </a:solidFill>
                <a:latin typeface="Verdana"/>
              </a:rPr>
              <a:t>Пятый уровень</a:t>
            </a: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6" name="PlaceHolder 7"/>
          <p:cNvSpPr>
            <a:spLocks noGrp="1"/>
          </p:cNvSpPr>
          <p:nvPr>
            <p:ph type="dt"/>
          </p:nvPr>
        </p:nvSpPr>
        <p:spPr>
          <a:xfrm>
            <a:off x="457200" y="6248520"/>
            <a:ext cx="2133360" cy="456840"/>
          </a:xfrm>
          <a:prstGeom prst="rect">
            <a:avLst/>
          </a:prstGeom>
        </p:spPr>
        <p:txBody>
          <a:bodyPr>
            <a:noAutofit/>
          </a:bodyPr>
          <a:p>
            <a:pPr>
              <a:lnSpc>
                <a:spcPct val="100000"/>
              </a:lnSpc>
            </a:pPr>
            <a:fld id="{889F6421-4BED-4F8A-945A-E4264EF4783F}" type="datetime">
              <a:rPr b="0" lang="ru-RU" sz="1000" spc="-1" strike="noStrike">
                <a:solidFill>
                  <a:srgbClr val="000000"/>
                </a:solidFill>
                <a:latin typeface="Verdana"/>
              </a:rPr>
              <a:t>4.5.20</a:t>
            </a:fld>
            <a:endParaRPr b="0" lang="ru-RU" sz="1000" spc="-1" strike="noStrike">
              <a:latin typeface="Times New Roman"/>
            </a:endParaRPr>
          </a:p>
        </p:txBody>
      </p:sp>
      <p:sp>
        <p:nvSpPr>
          <p:cNvPr id="7" name="PlaceHolder 8"/>
          <p:cNvSpPr>
            <a:spLocks noGrp="1"/>
          </p:cNvSpPr>
          <p:nvPr>
            <p:ph type="ftr"/>
          </p:nvPr>
        </p:nvSpPr>
        <p:spPr>
          <a:xfrm>
            <a:off x="3124080" y="6248520"/>
            <a:ext cx="2895120" cy="45684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8" name="PlaceHolder 9"/>
          <p:cNvSpPr>
            <a:spLocks noGrp="1"/>
          </p:cNvSpPr>
          <p:nvPr>
            <p:ph type="sldNum"/>
          </p:nvPr>
        </p:nvSpPr>
        <p:spPr>
          <a:xfrm>
            <a:off x="6553080" y="6248520"/>
            <a:ext cx="2133360" cy="456840"/>
          </a:xfrm>
          <a:prstGeom prst="rect">
            <a:avLst/>
          </a:prstGeom>
        </p:spPr>
        <p:txBody>
          <a:bodyPr>
            <a:noAutofit/>
          </a:bodyPr>
          <a:p>
            <a:pPr algn="r">
              <a:lnSpc>
                <a:spcPct val="100000"/>
              </a:lnSpc>
            </a:pPr>
            <a:fld id="{4665CD4D-A230-426E-8BBA-34BB89FE3DE3}" type="slidenum">
              <a:rPr b="0" lang="ru-RU" sz="1000" spc="-1" strike="noStrike">
                <a:solidFill>
                  <a:srgbClr val="000000"/>
                </a:solidFill>
                <a:latin typeface="Verdana"/>
              </a:rPr>
              <a:t>14</a:t>
            </a:fld>
            <a:endParaRPr b="0" lang="ru-RU" sz="10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CustomShape 1"/>
          <p:cNvSpPr/>
          <p:nvPr/>
        </p:nvSpPr>
        <p:spPr>
          <a:xfrm>
            <a:off x="0" y="0"/>
            <a:ext cx="228240" cy="2285640"/>
          </a:xfrm>
          <a:prstGeom prst="rect">
            <a:avLst/>
          </a:prstGeom>
          <a:solidFill>
            <a:schemeClr val="bg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6" name="Line 2"/>
          <p:cNvSpPr/>
          <p:nvPr/>
        </p:nvSpPr>
        <p:spPr>
          <a:xfrm>
            <a:off x="457200" y="1447560"/>
            <a:ext cx="8076960" cy="0"/>
          </a:xfrm>
          <a:prstGeom prst="line">
            <a:avLst/>
          </a:prstGeom>
          <a:ln w="19080">
            <a:solidFill>
              <a:schemeClr val="tx2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47" name="CustomShape 3"/>
          <p:cNvSpPr/>
          <p:nvPr/>
        </p:nvSpPr>
        <p:spPr>
          <a:xfrm>
            <a:off x="0" y="2286000"/>
            <a:ext cx="228240" cy="2285640"/>
          </a:xfrm>
          <a:prstGeom prst="rect">
            <a:avLst/>
          </a:pr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8" name="CustomShape 4"/>
          <p:cNvSpPr/>
          <p:nvPr/>
        </p:nvSpPr>
        <p:spPr>
          <a:xfrm>
            <a:off x="0" y="4572000"/>
            <a:ext cx="228240" cy="2285640"/>
          </a:xfrm>
          <a:prstGeom prst="rect">
            <a:avLst/>
          </a:prstGeom>
          <a:solidFill>
            <a:schemeClr val="tx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9" name="PlaceHolder 5"/>
          <p:cNvSpPr>
            <a:spLocks noGrp="1"/>
          </p:cNvSpPr>
          <p:nvPr>
            <p:ph type="dt"/>
          </p:nvPr>
        </p:nvSpPr>
        <p:spPr>
          <a:xfrm>
            <a:off x="457200" y="6248520"/>
            <a:ext cx="2133360" cy="456840"/>
          </a:xfrm>
          <a:prstGeom prst="rect">
            <a:avLst/>
          </a:prstGeom>
        </p:spPr>
        <p:txBody>
          <a:bodyPr>
            <a:noAutofit/>
          </a:bodyPr>
          <a:p>
            <a:pPr>
              <a:lnSpc>
                <a:spcPct val="100000"/>
              </a:lnSpc>
            </a:pPr>
            <a:fld id="{CF940E7A-0A09-42E8-9924-6793BB5B7D35}" type="datetime">
              <a:rPr b="0" lang="ru-RU" sz="1000" spc="-1" strike="noStrike">
                <a:solidFill>
                  <a:srgbClr val="000000"/>
                </a:solidFill>
                <a:latin typeface="Verdana"/>
              </a:rPr>
              <a:t>4.5.20</a:t>
            </a:fld>
            <a:endParaRPr b="0" lang="ru-RU" sz="1000" spc="-1" strike="noStrike">
              <a:latin typeface="Times New Roman"/>
            </a:endParaRPr>
          </a:p>
        </p:txBody>
      </p:sp>
      <p:sp>
        <p:nvSpPr>
          <p:cNvPr id="50" name="PlaceHolder 6"/>
          <p:cNvSpPr>
            <a:spLocks noGrp="1"/>
          </p:cNvSpPr>
          <p:nvPr>
            <p:ph type="ftr"/>
          </p:nvPr>
        </p:nvSpPr>
        <p:spPr>
          <a:xfrm>
            <a:off x="3124080" y="6248520"/>
            <a:ext cx="2895120" cy="45684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51" name="PlaceHolder 7"/>
          <p:cNvSpPr>
            <a:spLocks noGrp="1"/>
          </p:cNvSpPr>
          <p:nvPr>
            <p:ph type="sldNum"/>
          </p:nvPr>
        </p:nvSpPr>
        <p:spPr>
          <a:xfrm>
            <a:off x="6553080" y="6248520"/>
            <a:ext cx="2133360" cy="456840"/>
          </a:xfrm>
          <a:prstGeom prst="rect">
            <a:avLst/>
          </a:prstGeom>
        </p:spPr>
        <p:txBody>
          <a:bodyPr>
            <a:noAutofit/>
          </a:bodyPr>
          <a:p>
            <a:pPr algn="r">
              <a:lnSpc>
                <a:spcPct val="100000"/>
              </a:lnSpc>
            </a:pPr>
            <a:fld id="{705CACC5-4554-46F2-9BA2-2A0CED252F5C}" type="slidenum">
              <a:rPr b="0" lang="ru-RU" sz="1000" spc="-1" strike="noStrike">
                <a:solidFill>
                  <a:srgbClr val="000000"/>
                </a:solidFill>
                <a:latin typeface="Verdana"/>
              </a:rPr>
              <a:t>&lt;номер&gt;</a:t>
            </a:fld>
            <a:endParaRPr b="0" lang="ru-RU" sz="1000" spc="-1" strike="noStrike">
              <a:latin typeface="Times New Roman"/>
            </a:endParaRPr>
          </a:p>
        </p:txBody>
      </p:sp>
      <p:sp>
        <p:nvSpPr>
          <p:cNvPr id="52" name="PlaceHolder 8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4400" spc="-1" strike="noStrike">
                <a:solidFill>
                  <a:srgbClr val="0000ff"/>
                </a:solidFill>
                <a:latin typeface="Bookman Old Style"/>
              </a:rPr>
              <a:t>Для правки текста заглавия щёлкните мышью</a:t>
            </a:r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53" name="PlaceHolder 9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Verdana"/>
              </a:rPr>
              <a:t>Второй уровень структуры</a:t>
            </a:r>
            <a:endParaRPr b="0" lang="ru-RU" sz="2000" spc="-1" strike="noStrike">
              <a:solidFill>
                <a:srgbClr val="000000"/>
              </a:solidFill>
              <a:latin typeface="Verdana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Verdana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Verdana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Verdana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Verdana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Verdana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Verdana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Verdana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CustomShape 1"/>
          <p:cNvSpPr/>
          <p:nvPr/>
        </p:nvSpPr>
        <p:spPr>
          <a:xfrm>
            <a:off x="0" y="0"/>
            <a:ext cx="228240" cy="2285640"/>
          </a:xfrm>
          <a:prstGeom prst="rect">
            <a:avLst/>
          </a:prstGeom>
          <a:solidFill>
            <a:schemeClr val="bg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1" name="Line 2"/>
          <p:cNvSpPr/>
          <p:nvPr/>
        </p:nvSpPr>
        <p:spPr>
          <a:xfrm>
            <a:off x="457200" y="1447560"/>
            <a:ext cx="8076960" cy="0"/>
          </a:xfrm>
          <a:prstGeom prst="line">
            <a:avLst/>
          </a:prstGeom>
          <a:ln w="19080">
            <a:solidFill>
              <a:schemeClr val="tx2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92" name="CustomShape 3"/>
          <p:cNvSpPr/>
          <p:nvPr/>
        </p:nvSpPr>
        <p:spPr>
          <a:xfrm>
            <a:off x="0" y="2286000"/>
            <a:ext cx="228240" cy="2285640"/>
          </a:xfrm>
          <a:prstGeom prst="rect">
            <a:avLst/>
          </a:pr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3" name="CustomShape 4"/>
          <p:cNvSpPr/>
          <p:nvPr/>
        </p:nvSpPr>
        <p:spPr>
          <a:xfrm>
            <a:off x="0" y="4572000"/>
            <a:ext cx="228240" cy="2285640"/>
          </a:xfrm>
          <a:prstGeom prst="rect">
            <a:avLst/>
          </a:prstGeom>
          <a:solidFill>
            <a:schemeClr val="tx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4" name="PlaceHolder 5"/>
          <p:cNvSpPr>
            <a:spLocks noGrp="1"/>
          </p:cNvSpPr>
          <p:nvPr>
            <p:ph type="title"/>
          </p:nvPr>
        </p:nvSpPr>
        <p:spPr>
          <a:xfrm>
            <a:off x="457200" y="277920"/>
            <a:ext cx="8229240" cy="1139400"/>
          </a:xfrm>
          <a:prstGeom prst="rect">
            <a:avLst/>
          </a:prstGeom>
        </p:spPr>
        <p:txBody>
          <a:bodyPr anchor="b">
            <a:noAutofit/>
          </a:bodyPr>
          <a:p>
            <a:pPr>
              <a:lnSpc>
                <a:spcPct val="100000"/>
              </a:lnSpc>
            </a:pPr>
            <a:r>
              <a:rPr b="0" lang="ru-RU" sz="4400" spc="-1" strike="noStrike">
                <a:solidFill>
                  <a:srgbClr val="999900"/>
                </a:solidFill>
                <a:latin typeface="Garamond"/>
              </a:rPr>
              <a:t>Образец заголовка</a:t>
            </a:r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95" name="PlaceHolder 6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3024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Verdana"/>
              </a:rPr>
              <a:t>Для правки структуры щёлкните мышью</a:t>
            </a: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Verdana"/>
              </a:rPr>
              <a:t>Второй уровень структуры</a:t>
            </a: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Verdana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Verdana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Verdana"/>
              </a:rPr>
              <a:t>Пятый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Verdana"/>
              </a:rPr>
              <a:t>Шестой уровень структуры</a:t>
            </a: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Verdana"/>
              </a:rPr>
              <a:t>Седьмой уровень структуры</a:t>
            </a: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96" name="PlaceHolder 7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30240"/>
          </a:xfrm>
          <a:prstGeom prst="rect">
            <a:avLst/>
          </a:prstGeom>
        </p:spPr>
        <p:txBody>
          <a:bodyPr>
            <a:noAutofit/>
          </a:bodyPr>
          <a:p>
            <a:pPr marL="343080" indent="-342720">
              <a:lnSpc>
                <a:spcPct val="100000"/>
              </a:lnSpc>
              <a:spcBef>
                <a:spcPts val="561"/>
              </a:spcBef>
              <a:buClr>
                <a:srgbClr val="6600cc"/>
              </a:buClr>
              <a:buSzPct val="75000"/>
              <a:buFont typeface="Wingdings" charset="2"/>
              <a:buChar char=""/>
            </a:pP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Образец текста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lvl="1" marL="743040" indent="-285480">
              <a:lnSpc>
                <a:spcPct val="100000"/>
              </a:lnSpc>
              <a:spcBef>
                <a:spcPts val="479"/>
              </a:spcBef>
              <a:buClr>
                <a:srgbClr val="999900"/>
              </a:buClr>
              <a:buSzPct val="75000"/>
              <a:buFont typeface="Wingdings" charset="2"/>
              <a:buChar char=""/>
            </a:pPr>
            <a:r>
              <a:rPr b="0" lang="ru-RU" sz="2400" spc="-1" strike="noStrike">
                <a:solidFill>
                  <a:srgbClr val="000000"/>
                </a:solidFill>
                <a:latin typeface="Verdana"/>
              </a:rPr>
              <a:t>Второй уровень</a:t>
            </a:r>
            <a:endParaRPr b="0" lang="ru-RU" sz="2400" spc="-1" strike="noStrike">
              <a:solidFill>
                <a:srgbClr val="000000"/>
              </a:solidFill>
              <a:latin typeface="Verdana"/>
            </a:endParaRPr>
          </a:p>
          <a:p>
            <a:pPr lvl="2" marL="1143000" indent="-228240">
              <a:lnSpc>
                <a:spcPct val="100000"/>
              </a:lnSpc>
              <a:spcBef>
                <a:spcPts val="400"/>
              </a:spcBef>
              <a:buClr>
                <a:srgbClr val="99cc00"/>
              </a:buClr>
              <a:buSzPct val="65000"/>
              <a:buFont typeface="Wingdings" charset="2"/>
              <a:buChar char=""/>
            </a:pPr>
            <a:r>
              <a:rPr b="0" lang="ru-RU" sz="2000" spc="-1" strike="noStrike">
                <a:solidFill>
                  <a:srgbClr val="000000"/>
                </a:solidFill>
                <a:latin typeface="Verdana"/>
              </a:rPr>
              <a:t>Третий уровень</a:t>
            </a:r>
            <a:endParaRPr b="0" lang="ru-RU" sz="2000" spc="-1" strike="noStrike">
              <a:solidFill>
                <a:srgbClr val="000000"/>
              </a:solidFill>
              <a:latin typeface="Verdana"/>
            </a:endParaRPr>
          </a:p>
          <a:p>
            <a:pPr lvl="3" marL="1600200" indent="-228240">
              <a:lnSpc>
                <a:spcPct val="100000"/>
              </a:lnSpc>
              <a:spcBef>
                <a:spcPts val="360"/>
              </a:spcBef>
              <a:buClr>
                <a:srgbClr val="6600cc"/>
              </a:buClr>
              <a:buFont typeface="Wingdings" charset="2"/>
              <a:buChar char=""/>
            </a:pPr>
            <a:r>
              <a:rPr b="0" lang="ru-RU" sz="1800" spc="-1" strike="noStrike">
                <a:solidFill>
                  <a:srgbClr val="000000"/>
                </a:solidFill>
                <a:latin typeface="Verdana"/>
              </a:rPr>
              <a:t>Четвертый уровень</a:t>
            </a: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  <a:p>
            <a:pPr lvl="4" marL="2057400" indent="-228240">
              <a:lnSpc>
                <a:spcPct val="100000"/>
              </a:lnSpc>
              <a:spcBef>
                <a:spcPts val="360"/>
              </a:spcBef>
              <a:buClr>
                <a:srgbClr val="999900"/>
              </a:buClr>
              <a:buSzPct val="80000"/>
              <a:buFont typeface="Wingdings" charset="2"/>
              <a:buChar char=""/>
            </a:pPr>
            <a:r>
              <a:rPr b="0" lang="ru-RU" sz="1800" spc="-1" strike="noStrike">
                <a:solidFill>
                  <a:srgbClr val="000000"/>
                </a:solidFill>
                <a:latin typeface="Verdana"/>
              </a:rPr>
              <a:t>Пятый уровень</a:t>
            </a: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97" name="PlaceHolder 8"/>
          <p:cNvSpPr>
            <a:spLocks noGrp="1"/>
          </p:cNvSpPr>
          <p:nvPr>
            <p:ph type="dt"/>
          </p:nvPr>
        </p:nvSpPr>
        <p:spPr>
          <a:xfrm>
            <a:off x="457200" y="6248520"/>
            <a:ext cx="2133360" cy="456840"/>
          </a:xfrm>
          <a:prstGeom prst="rect">
            <a:avLst/>
          </a:prstGeom>
        </p:spPr>
        <p:txBody>
          <a:bodyPr>
            <a:noAutofit/>
          </a:bodyPr>
          <a:p>
            <a:pPr>
              <a:lnSpc>
                <a:spcPct val="100000"/>
              </a:lnSpc>
            </a:pPr>
            <a:fld id="{F1BF47ED-A844-45DE-A758-E2AD43520B1C}" type="datetime">
              <a:rPr b="0" lang="ru-RU" sz="1000" spc="-1" strike="noStrike">
                <a:solidFill>
                  <a:srgbClr val="000000"/>
                </a:solidFill>
                <a:latin typeface="Verdana"/>
              </a:rPr>
              <a:t>4.5.20</a:t>
            </a:fld>
            <a:endParaRPr b="0" lang="ru-RU" sz="1000" spc="-1" strike="noStrike">
              <a:latin typeface="Times New Roman"/>
            </a:endParaRPr>
          </a:p>
        </p:txBody>
      </p:sp>
      <p:sp>
        <p:nvSpPr>
          <p:cNvPr id="98" name="PlaceHolder 9"/>
          <p:cNvSpPr>
            <a:spLocks noGrp="1"/>
          </p:cNvSpPr>
          <p:nvPr>
            <p:ph type="ftr"/>
          </p:nvPr>
        </p:nvSpPr>
        <p:spPr>
          <a:xfrm>
            <a:off x="3124080" y="6248520"/>
            <a:ext cx="2895120" cy="45684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99" name="PlaceHolder 10"/>
          <p:cNvSpPr>
            <a:spLocks noGrp="1"/>
          </p:cNvSpPr>
          <p:nvPr>
            <p:ph type="sldNum"/>
          </p:nvPr>
        </p:nvSpPr>
        <p:spPr>
          <a:xfrm>
            <a:off x="6553080" y="6248520"/>
            <a:ext cx="2133360" cy="456840"/>
          </a:xfrm>
          <a:prstGeom prst="rect">
            <a:avLst/>
          </a:prstGeom>
        </p:spPr>
        <p:txBody>
          <a:bodyPr>
            <a:noAutofit/>
          </a:bodyPr>
          <a:p>
            <a:pPr algn="r">
              <a:lnSpc>
                <a:spcPct val="100000"/>
              </a:lnSpc>
            </a:pPr>
            <a:fld id="{52044DDE-2B22-4CBF-8BE4-0B8289A954AA}" type="slidenum">
              <a:rPr b="0" lang="ru-RU" sz="1000" spc="-1" strike="noStrike">
                <a:solidFill>
                  <a:srgbClr val="000000"/>
                </a:solidFill>
                <a:latin typeface="Verdana"/>
              </a:rPr>
              <a:t>&lt;номер&gt;</a:t>
            </a:fld>
            <a:endParaRPr b="0" lang="ru-RU" sz="10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9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image" Target="../media/image4.jpeg"/><Relationship Id="rId3" Type="http://schemas.openxmlformats.org/officeDocument/2006/relationships/image" Target="../media/image5.jpeg"/><Relationship Id="rId4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TextShape 1"/>
          <p:cNvSpPr txBox="1"/>
          <p:nvPr/>
        </p:nvSpPr>
        <p:spPr>
          <a:xfrm>
            <a:off x="457200" y="277920"/>
            <a:ext cx="8229240" cy="1139400"/>
          </a:xfrm>
          <a:prstGeom prst="rect">
            <a:avLst/>
          </a:prstGeom>
          <a:noFill/>
          <a:ln w="9360">
            <a:noFill/>
          </a:ln>
        </p:spPr>
        <p:txBody>
          <a:bodyPr anchor="b">
            <a:no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143" name="TextShape 2"/>
          <p:cNvSpPr txBox="1"/>
          <p:nvPr/>
        </p:nvSpPr>
        <p:spPr>
          <a:xfrm>
            <a:off x="457200" y="1600200"/>
            <a:ext cx="8229240" cy="4530240"/>
          </a:xfrm>
          <a:prstGeom prst="rect">
            <a:avLst/>
          </a:prstGeom>
          <a:noFill/>
          <a:ln w="9360">
            <a:noFill/>
          </a:ln>
        </p:spPr>
        <p:txBody>
          <a:bodyPr>
            <a:noAutofit/>
          </a:bodyPr>
          <a:p>
            <a:pPr>
              <a:lnSpc>
                <a:spcPct val="100000"/>
              </a:lnSpc>
              <a:spcBef>
                <a:spcPts val="561"/>
              </a:spcBef>
            </a:pP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>
              <a:lnSpc>
                <a:spcPct val="100000"/>
              </a:lnSpc>
              <a:spcBef>
                <a:spcPts val="561"/>
              </a:spcBef>
            </a:pP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>
              <a:lnSpc>
                <a:spcPct val="100000"/>
              </a:lnSpc>
              <a:spcBef>
                <a:spcPts val="561"/>
              </a:spcBef>
            </a:pP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>
              <a:lnSpc>
                <a:spcPct val="100000"/>
              </a:lnSpc>
              <a:spcBef>
                <a:spcPts val="561"/>
              </a:spcBef>
            </a:pP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>
              <a:lnSpc>
                <a:spcPct val="100000"/>
              </a:lnSpc>
              <a:spcBef>
                <a:spcPts val="561"/>
              </a:spcBef>
            </a:pP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>
              <a:lnSpc>
                <a:spcPct val="100000"/>
              </a:lnSpc>
              <a:spcBef>
                <a:spcPts val="561"/>
              </a:spcBef>
            </a:pP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 algn="r">
              <a:lnSpc>
                <a:spcPct val="100000"/>
              </a:lnSpc>
              <a:spcBef>
                <a:spcPts val="400"/>
              </a:spcBef>
            </a:pP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44" name="CustomShape 3"/>
          <p:cNvSpPr/>
          <p:nvPr/>
        </p:nvSpPr>
        <p:spPr>
          <a:xfrm>
            <a:off x="468360" y="260280"/>
            <a:ext cx="8229240" cy="3455640"/>
          </a:xfrm>
          <a:custGeom>
            <a:avLst/>
            <a:gdLst/>
            <a:ahLst/>
            <a:rect l="0" t="0" r="r" b="b"/>
            <a:pathLst>
              <a:path w="22861" h="9601">
                <a:moveTo>
                  <a:pt x="0" y="0"/>
                </a:moveTo>
                <a:lnTo>
                  <a:pt x="22860" y="0"/>
                </a:lnTo>
                <a:moveTo>
                  <a:pt x="0" y="9600"/>
                </a:moveTo>
                <a:lnTo>
                  <a:pt x="22860" y="9600"/>
                </a:lnTo>
              </a:path>
            </a:pathLst>
          </a:custGeom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Ctr="1">
            <a:prstTxWarp prst="textPlain"/>
            <a:noAutofit/>
          </a:bodyPr>
          <a:p>
            <a:pPr algn="ctr">
              <a:lnSpc>
                <a:spcPct val="100000"/>
              </a:lnSpc>
            </a:pPr>
            <a:r>
              <a:rPr b="1" lang="ru-RU" sz="3600" spc="-1" strike="noStrike">
                <a:solidFill>
                  <a:srgbClr val="00ff00"/>
                </a:solidFill>
                <a:latin typeface="Bookman Old Style"/>
              </a:rPr>
              <a:t>Линзы. Построение</a:t>
            </a:r>
            <a:endParaRPr b="0" lang="ru-RU" sz="3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3600" spc="-1" strike="noStrike">
                <a:solidFill>
                  <a:srgbClr val="00ff00"/>
                </a:solidFill>
                <a:latin typeface="Bookman Old Style"/>
              </a:rPr>
              <a:t> </a:t>
            </a:r>
            <a:r>
              <a:rPr b="1" lang="ru-RU" sz="3600" spc="-1" strike="noStrike">
                <a:solidFill>
                  <a:srgbClr val="00ff00"/>
                </a:solidFill>
                <a:latin typeface="Bookman Old Style"/>
              </a:rPr>
              <a:t>изображений, даваемых  линзой.</a:t>
            </a:r>
            <a:endParaRPr b="0" lang="ru-RU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ntr" presetID="21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4)" transition="in">
                                      <p:cBhvr additive="repl">
                                        <p:cTn id="7" dur="2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Picture 10" descr=""/>
          <p:cNvPicPr/>
          <p:nvPr/>
        </p:nvPicPr>
        <p:blipFill>
          <a:blip r:embed="rId1"/>
          <a:stretch/>
        </p:blipFill>
        <p:spPr>
          <a:xfrm>
            <a:off x="468360" y="981000"/>
            <a:ext cx="3623760" cy="4800240"/>
          </a:xfrm>
          <a:prstGeom prst="rect">
            <a:avLst/>
          </a:prstGeom>
          <a:ln w="9360">
            <a:noFill/>
          </a:ln>
        </p:spPr>
      </p:pic>
      <p:sp>
        <p:nvSpPr>
          <p:cNvPr id="146" name="CustomShape 1"/>
          <p:cNvSpPr/>
          <p:nvPr/>
        </p:nvSpPr>
        <p:spPr>
          <a:xfrm>
            <a:off x="4572000" y="928800"/>
            <a:ext cx="4176360" cy="39308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3600" spc="-1" strike="noStrike">
                <a:solidFill>
                  <a:srgbClr val="66ccff"/>
                </a:solidFill>
                <a:latin typeface="Bookman Old Style"/>
              </a:rPr>
              <a:t>Линза 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000000"/>
                </a:solidFill>
                <a:latin typeface="Bookman Old Style"/>
              </a:rPr>
              <a:t>–</a:t>
            </a:r>
            <a:r>
              <a:rPr b="0" lang="ru-RU" sz="3600" spc="-1" strike="noStrike">
                <a:solidFill>
                  <a:srgbClr val="000000"/>
                </a:solidFill>
                <a:latin typeface="Bookman Old Style"/>
              </a:rPr>
              <a:t> </a:t>
            </a:r>
            <a:r>
              <a:rPr b="0" lang="ru-RU" sz="3600" spc="-1" strike="noStrike">
                <a:solidFill>
                  <a:srgbClr val="000000"/>
                </a:solidFill>
                <a:latin typeface="Bookman Old Style"/>
              </a:rPr>
              <a:t>оптически прозрачное тело, ограниченное двумя сферическими поверхностями</a:t>
            </a:r>
            <a:endParaRPr b="0" lang="ru-RU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8" dur="indefinite" restart="never" nodeType="tmRoot">
          <p:childTnLst>
            <p:seq>
              <p:cTn id="9" dur="indefinite" nodeType="mainSeq"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nodeType="withEffect" fill="hold" presetClass="entr" presetID="5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6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nodeType="clickEffect" fill="hold" presetClass="entr" presetID="5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1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23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TextShape 1"/>
          <p:cNvSpPr txBox="1"/>
          <p:nvPr/>
        </p:nvSpPr>
        <p:spPr>
          <a:xfrm>
            <a:off x="690480" y="550800"/>
            <a:ext cx="7759440" cy="725400"/>
          </a:xfrm>
          <a:prstGeom prst="rect">
            <a:avLst/>
          </a:prstGeom>
          <a:noFill/>
          <a:ln w="9360">
            <a:solidFill>
              <a:srgbClr val="002060"/>
            </a:solidFill>
            <a:miter/>
          </a:ln>
        </p:spPr>
        <p:txBody>
          <a:bodyPr anchor="ctr">
            <a:normAutofit fontScale="88000"/>
          </a:bodyPr>
          <a:p>
            <a:pPr algn="ctr">
              <a:lnSpc>
                <a:spcPct val="100000"/>
              </a:lnSpc>
            </a:pPr>
            <a:r>
              <a:rPr b="1" lang="ru-RU" sz="4800" spc="-1" strike="noStrike">
                <a:solidFill>
                  <a:srgbClr val="0070c0"/>
                </a:solidFill>
                <a:latin typeface="Garamond"/>
              </a:rPr>
              <a:t>Собирающие линзы</a:t>
            </a:r>
            <a:endParaRPr b="0" lang="ru-RU" sz="48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148" name="TextShape 2"/>
          <p:cNvSpPr txBox="1"/>
          <p:nvPr/>
        </p:nvSpPr>
        <p:spPr>
          <a:xfrm>
            <a:off x="457200" y="1600200"/>
            <a:ext cx="8229240" cy="3978720"/>
          </a:xfrm>
          <a:prstGeom prst="rect">
            <a:avLst/>
          </a:prstGeom>
          <a:noFill/>
          <a:ln w="9360">
            <a:noFill/>
          </a:ln>
        </p:spPr>
        <p:txBody>
          <a:bodyPr>
            <a:spAutoFit/>
          </a:bodyPr>
          <a:p>
            <a:pPr marL="343080" indent="-342720">
              <a:lnSpc>
                <a:spcPct val="100000"/>
              </a:lnSpc>
              <a:spcBef>
                <a:spcPts val="641"/>
              </a:spcBef>
            </a:pPr>
            <a:r>
              <a:rPr b="1" lang="ru-RU" sz="3200" spc="-1" strike="noStrike">
                <a:solidFill>
                  <a:srgbClr val="000000"/>
                </a:solidFill>
                <a:latin typeface="Bell MT"/>
              </a:rPr>
              <a:t>Линза, </a:t>
            </a:r>
            <a:r>
              <a:rPr b="0" lang="ru-RU" sz="3200" spc="-1" strike="noStrike">
                <a:solidFill>
                  <a:srgbClr val="000000"/>
                </a:solidFill>
                <a:latin typeface="Bell MT"/>
              </a:rPr>
              <a:t>у которой середина толще, чем края, называется</a:t>
            </a:r>
            <a:r>
              <a:rPr b="1" lang="ru-RU" sz="3200" spc="-1" strike="noStrike">
                <a:solidFill>
                  <a:srgbClr val="000000"/>
                </a:solidFill>
                <a:latin typeface="Bell MT"/>
              </a:rPr>
              <a:t> </a:t>
            </a:r>
            <a:endParaRPr b="0" lang="ru-RU" sz="3200" spc="-1" strike="noStrike">
              <a:solidFill>
                <a:srgbClr val="000000"/>
              </a:solidFill>
              <a:latin typeface="Verdana"/>
            </a:endParaRPr>
          </a:p>
        </p:txBody>
      </p:sp>
      <p:grpSp>
        <p:nvGrpSpPr>
          <p:cNvPr id="149" name="Group 3"/>
          <p:cNvGrpSpPr/>
          <p:nvPr/>
        </p:nvGrpSpPr>
        <p:grpSpPr>
          <a:xfrm>
            <a:off x="5786280" y="3068280"/>
            <a:ext cx="2438280" cy="1905120"/>
            <a:chOff x="5786280" y="3068280"/>
            <a:chExt cx="2438280" cy="1905120"/>
          </a:xfrm>
        </p:grpSpPr>
        <p:sp>
          <p:nvSpPr>
            <p:cNvPr id="150" name="Line 4"/>
            <p:cNvSpPr/>
            <p:nvPr/>
          </p:nvSpPr>
          <p:spPr>
            <a:xfrm>
              <a:off x="5786280" y="4071600"/>
              <a:ext cx="2438280" cy="0"/>
            </a:xfrm>
            <a:prstGeom prst="line">
              <a:avLst/>
            </a:prstGeom>
            <a:ln w="2844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51" name="Line 5"/>
            <p:cNvSpPr/>
            <p:nvPr/>
          </p:nvSpPr>
          <p:spPr>
            <a:xfrm>
              <a:off x="6948360" y="3068280"/>
              <a:ext cx="0" cy="1905120"/>
            </a:xfrm>
            <a:prstGeom prst="line">
              <a:avLst/>
            </a:prstGeom>
            <a:ln w="76320">
              <a:solidFill>
                <a:schemeClr val="tx1"/>
              </a:solidFill>
              <a:round/>
              <a:headEnd len="med" type="triangle" w="med"/>
              <a:tailEnd len="med" type="triangle" w="med"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52" name="CustomShape 6"/>
          <p:cNvSpPr/>
          <p:nvPr/>
        </p:nvSpPr>
        <p:spPr>
          <a:xfrm>
            <a:off x="684360" y="3933720"/>
            <a:ext cx="215640" cy="1366560"/>
          </a:xfrm>
          <a:prstGeom prst="flowChartDelay">
            <a:avLst/>
          </a:prstGeom>
          <a:solidFill>
            <a:srgbClr val="ccecff">
              <a:alpha val="54000"/>
            </a:srgbClr>
          </a:solidFill>
          <a:ln w="9360">
            <a:solidFill>
              <a:schemeClr val="tx1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53" name="CustomShape 7"/>
          <p:cNvSpPr/>
          <p:nvPr/>
        </p:nvSpPr>
        <p:spPr>
          <a:xfrm>
            <a:off x="611280" y="2565360"/>
            <a:ext cx="360000" cy="1294920"/>
          </a:xfrm>
          <a:prstGeom prst="ellipse">
            <a:avLst/>
          </a:prstGeom>
          <a:solidFill>
            <a:srgbClr val="ccecff">
              <a:alpha val="40000"/>
            </a:srgbClr>
          </a:solidFill>
          <a:ln w="936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54" name="CustomShape 8"/>
          <p:cNvSpPr/>
          <p:nvPr/>
        </p:nvSpPr>
        <p:spPr>
          <a:xfrm rot="10596600">
            <a:off x="611280" y="5372280"/>
            <a:ext cx="456840" cy="1223640"/>
          </a:xfrm>
          <a:prstGeom prst="moon">
            <a:avLst>
              <a:gd name="adj" fmla="val 50000"/>
            </a:avLst>
          </a:prstGeom>
          <a:solidFill>
            <a:srgbClr val="ccecff">
              <a:alpha val="39000"/>
            </a:srgbClr>
          </a:solidFill>
          <a:ln w="9360">
            <a:solidFill>
              <a:schemeClr val="tx1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55" name="CustomShape 9"/>
          <p:cNvSpPr/>
          <p:nvPr/>
        </p:nvSpPr>
        <p:spPr>
          <a:xfrm>
            <a:off x="1619280" y="2997360"/>
            <a:ext cx="2736360" cy="3952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  <a:spcBef>
                <a:spcPts val="400"/>
              </a:spcBef>
            </a:pPr>
            <a:r>
              <a:rPr b="1" lang="ru-RU" sz="2000" spc="-1" strike="noStrike">
                <a:solidFill>
                  <a:srgbClr val="0000ff"/>
                </a:solidFill>
                <a:latin typeface="Bookman Old Style"/>
              </a:rPr>
              <a:t>Двояковыпуклая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156" name="CustomShape 10"/>
          <p:cNvSpPr/>
          <p:nvPr/>
        </p:nvSpPr>
        <p:spPr>
          <a:xfrm>
            <a:off x="1546560" y="4341960"/>
            <a:ext cx="2537280" cy="3952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  <a:spcBef>
                <a:spcPts val="400"/>
              </a:spcBef>
            </a:pPr>
            <a:r>
              <a:rPr b="1" lang="ru-RU" sz="2000" spc="-1" strike="noStrike">
                <a:solidFill>
                  <a:srgbClr val="0000ff"/>
                </a:solidFill>
                <a:latin typeface="Bookman Old Style"/>
              </a:rPr>
              <a:t>Плосковыпуклая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157" name="CustomShape 11"/>
          <p:cNvSpPr/>
          <p:nvPr/>
        </p:nvSpPr>
        <p:spPr>
          <a:xfrm>
            <a:off x="1617480" y="5781600"/>
            <a:ext cx="2778120" cy="3952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00ff"/>
                </a:solidFill>
                <a:latin typeface="Bookman Old Style"/>
              </a:rPr>
              <a:t>Вогнуто-выпуклая</a:t>
            </a:r>
            <a:endParaRPr b="0" lang="ru-RU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4" dur="indefinite" restart="never" nodeType="tmRoot">
          <p:childTnLst>
            <p:seq>
              <p:cTn id="25" dur="indefinite" nodeType="mainSeq"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nodeType="afterEffect" fill="hold" presetClass="entr" presetID="29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0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right)" transition="in">
                                      <p:cBhvr additive="repl">
                                        <p:cTn id="32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6" dur="20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TextShape 1"/>
          <p:cNvSpPr txBox="1"/>
          <p:nvPr/>
        </p:nvSpPr>
        <p:spPr>
          <a:xfrm>
            <a:off x="714240" y="285840"/>
            <a:ext cx="6929280" cy="826920"/>
          </a:xfrm>
          <a:prstGeom prst="rect">
            <a:avLst/>
          </a:prstGeom>
          <a:noFill/>
          <a:ln w="9360">
            <a:noFill/>
          </a:ln>
        </p:spPr>
        <p:txBody>
          <a:bodyPr anchor="ctr">
            <a:normAutofit fontScale="38000"/>
          </a:bodyPr>
          <a:p>
            <a:pPr algn="ctr">
              <a:lnSpc>
                <a:spcPct val="100000"/>
              </a:lnSpc>
            </a:pPr>
            <a:r>
              <a:rPr b="1" lang="ru-RU" sz="4800" spc="-1" strike="noStrike">
                <a:solidFill>
                  <a:srgbClr val="0070c0"/>
                </a:solidFill>
                <a:latin typeface="Garamond"/>
              </a:rPr>
              <a:t>Рассеивающие линзы</a:t>
            </a:r>
            <a:br/>
            <a:endParaRPr b="0" lang="ru-RU" sz="48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159" name="TextShape 2"/>
          <p:cNvSpPr txBox="1"/>
          <p:nvPr/>
        </p:nvSpPr>
        <p:spPr>
          <a:xfrm>
            <a:off x="714240" y="1000080"/>
            <a:ext cx="7929360" cy="3979440"/>
          </a:xfrm>
          <a:prstGeom prst="rect">
            <a:avLst/>
          </a:prstGeom>
          <a:noFill/>
          <a:ln w="9360">
            <a:noFill/>
          </a:ln>
        </p:spPr>
        <p:txBody>
          <a:bodyPr lIns="92160" rIns="92160" tIns="46080" bIns="46080">
            <a:spAutoFit/>
          </a:bodyPr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r>
              <a:rPr b="1" lang="ru-RU" sz="2800" spc="-1" strike="noStrike">
                <a:solidFill>
                  <a:srgbClr val="0d0d0d"/>
                </a:solidFill>
                <a:latin typeface="Verdana"/>
              </a:rPr>
              <a:t>Линза</a:t>
            </a:r>
            <a:r>
              <a:rPr b="0" lang="ru-RU" sz="2800" spc="-1" strike="noStrike">
                <a:solidFill>
                  <a:srgbClr val="0d0d0d"/>
                </a:solidFill>
                <a:latin typeface="Verdana"/>
              </a:rPr>
              <a:t>, у которой середина тоньше, чем края, называется </a:t>
            </a:r>
            <a:r>
              <a:rPr b="1" lang="ru-RU" sz="2800" spc="-1" strike="noStrike">
                <a:solidFill>
                  <a:srgbClr val="0000ff"/>
                </a:solidFill>
                <a:latin typeface="Verdana"/>
              </a:rPr>
              <a:t>рассеивающей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grpSp>
        <p:nvGrpSpPr>
          <p:cNvPr id="160" name="Group 3"/>
          <p:cNvGrpSpPr/>
          <p:nvPr/>
        </p:nvGrpSpPr>
        <p:grpSpPr>
          <a:xfrm>
            <a:off x="539640" y="2708280"/>
            <a:ext cx="542520" cy="1066320"/>
            <a:chOff x="539640" y="2708280"/>
            <a:chExt cx="542520" cy="1066320"/>
          </a:xfrm>
        </p:grpSpPr>
        <p:sp>
          <p:nvSpPr>
            <p:cNvPr id="161" name="CustomShape 4"/>
            <p:cNvSpPr/>
            <p:nvPr/>
          </p:nvSpPr>
          <p:spPr>
            <a:xfrm>
              <a:off x="563400" y="2708280"/>
              <a:ext cx="415080" cy="1066320"/>
            </a:xfrm>
            <a:prstGeom prst="rect">
              <a:avLst/>
            </a:prstGeom>
            <a:gradFill rotWithShape="0">
              <a:gsLst>
                <a:gs pos="0">
                  <a:srgbClr val="2f7676"/>
                </a:gs>
                <a:gs pos="50000">
                  <a:srgbClr val="66ffff"/>
                </a:gs>
                <a:gs pos="100000">
                  <a:srgbClr val="2f7676"/>
                </a:gs>
              </a:gsLst>
              <a:lin ang="0"/>
            </a:gradFill>
            <a:ln w="1260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2" name="CustomShape 5"/>
            <p:cNvSpPr/>
            <p:nvPr/>
          </p:nvSpPr>
          <p:spPr>
            <a:xfrm flipH="1">
              <a:off x="771120" y="2708280"/>
              <a:ext cx="311040" cy="1066320"/>
            </a:xfrm>
            <a:custGeom>
              <a:avLst/>
              <a:gdLst/>
              <a:ahLst/>
              <a:rect l="l" t="t" r="r" b="b"/>
              <a:pathLst>
                <a:path w="21600" h="43199">
                  <a:moveTo>
                    <a:pt x="2" y="0"/>
                  </a:moveTo>
                  <a:cubicBezTo>
                    <a:pt x="11931" y="1"/>
                    <a:pt x="21600" y="9671"/>
                    <a:pt x="21600" y="21600"/>
                  </a:cubicBezTo>
                  <a:cubicBezTo>
                    <a:pt x="21600" y="33441"/>
                    <a:pt x="12066" y="43074"/>
                    <a:pt x="225" y="43198"/>
                  </a:cubicBezTo>
                  <a:moveTo>
                    <a:pt x="2" y="0"/>
                  </a:moveTo>
                  <a:cubicBezTo>
                    <a:pt x="11931" y="1"/>
                    <a:pt x="21600" y="9671"/>
                    <a:pt x="21600" y="21600"/>
                  </a:cubicBezTo>
                  <a:cubicBezTo>
                    <a:pt x="21600" y="33441"/>
                    <a:pt x="12066" y="43074"/>
                    <a:pt x="225" y="43198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bg1"/>
            </a:solidFill>
            <a:ln w="12600">
              <a:solidFill>
                <a:schemeClr val="bg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3" name="CustomShape 6"/>
            <p:cNvSpPr/>
            <p:nvPr/>
          </p:nvSpPr>
          <p:spPr>
            <a:xfrm>
              <a:off x="539640" y="2708280"/>
              <a:ext cx="177120" cy="1066320"/>
            </a:xfrm>
            <a:custGeom>
              <a:avLst/>
              <a:gdLst/>
              <a:ahLst/>
              <a:rect l="l" t="t" r="r" b="b"/>
              <a:pathLst>
                <a:path w="21600" h="43199">
                  <a:moveTo>
                    <a:pt x="2" y="0"/>
                  </a:moveTo>
                  <a:cubicBezTo>
                    <a:pt x="11931" y="1"/>
                    <a:pt x="21600" y="9671"/>
                    <a:pt x="21600" y="21600"/>
                  </a:cubicBezTo>
                  <a:cubicBezTo>
                    <a:pt x="21600" y="33441"/>
                    <a:pt x="12066" y="43074"/>
                    <a:pt x="225" y="43198"/>
                  </a:cubicBezTo>
                  <a:moveTo>
                    <a:pt x="2" y="0"/>
                  </a:moveTo>
                  <a:cubicBezTo>
                    <a:pt x="11931" y="1"/>
                    <a:pt x="21600" y="9671"/>
                    <a:pt x="21600" y="21600"/>
                  </a:cubicBezTo>
                  <a:cubicBezTo>
                    <a:pt x="21600" y="33441"/>
                    <a:pt x="12066" y="43074"/>
                    <a:pt x="225" y="43198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bg1"/>
            </a:solidFill>
            <a:ln w="12600">
              <a:solidFill>
                <a:srgbClr val="ffffff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64" name="CustomShape 7"/>
          <p:cNvSpPr/>
          <p:nvPr/>
        </p:nvSpPr>
        <p:spPr>
          <a:xfrm>
            <a:off x="1370160" y="3013200"/>
            <a:ext cx="3633480" cy="310644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d0d0d"/>
                </a:solidFill>
                <a:latin typeface="Times New Roman"/>
              </a:rPr>
              <a:t>- </a:t>
            </a:r>
            <a:r>
              <a:rPr b="1" lang="ru-RU" sz="2400" spc="-1" strike="noStrike">
                <a:solidFill>
                  <a:srgbClr val="0000ff"/>
                </a:solidFill>
                <a:latin typeface="Wide Latin"/>
              </a:rPr>
              <a:t>Двояковогнутая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00ff"/>
                </a:solidFill>
                <a:latin typeface="Times New Roman"/>
              </a:rPr>
              <a:t>- Плосковогнутая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d0d0d"/>
                </a:solidFill>
                <a:latin typeface="Times New Roman"/>
              </a:rPr>
              <a:t>- </a:t>
            </a:r>
            <a:r>
              <a:rPr b="1" lang="ru-RU" sz="2400" spc="-1" strike="noStrike">
                <a:solidFill>
                  <a:srgbClr val="0000ff"/>
                </a:solidFill>
                <a:latin typeface="Times New Roman"/>
              </a:rPr>
              <a:t>Выпукло-вогнутая</a:t>
            </a:r>
            <a:endParaRPr b="0" lang="ru-RU" sz="2400" spc="-1" strike="noStrike">
              <a:latin typeface="Arial"/>
            </a:endParaRPr>
          </a:p>
        </p:txBody>
      </p:sp>
      <p:grpSp>
        <p:nvGrpSpPr>
          <p:cNvPr id="165" name="Group 8"/>
          <p:cNvGrpSpPr/>
          <p:nvPr/>
        </p:nvGrpSpPr>
        <p:grpSpPr>
          <a:xfrm>
            <a:off x="684360" y="4003560"/>
            <a:ext cx="358560" cy="1080720"/>
            <a:chOff x="684360" y="4003560"/>
            <a:chExt cx="358560" cy="1080720"/>
          </a:xfrm>
        </p:grpSpPr>
        <p:sp>
          <p:nvSpPr>
            <p:cNvPr id="166" name="CustomShape 9"/>
            <p:cNvSpPr/>
            <p:nvPr/>
          </p:nvSpPr>
          <p:spPr>
            <a:xfrm>
              <a:off x="703800" y="4003560"/>
              <a:ext cx="339120" cy="1080720"/>
            </a:xfrm>
            <a:prstGeom prst="rect">
              <a:avLst/>
            </a:prstGeom>
            <a:gradFill rotWithShape="0">
              <a:gsLst>
                <a:gs pos="0">
                  <a:srgbClr val="2f7676"/>
                </a:gs>
                <a:gs pos="50000">
                  <a:srgbClr val="66ffff"/>
                </a:gs>
                <a:gs pos="100000">
                  <a:srgbClr val="2f7676"/>
                </a:gs>
              </a:gsLst>
              <a:lin ang="0"/>
            </a:gradFill>
            <a:ln w="1260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7" name="CustomShape 10"/>
            <p:cNvSpPr/>
            <p:nvPr/>
          </p:nvSpPr>
          <p:spPr>
            <a:xfrm>
              <a:off x="684360" y="4003560"/>
              <a:ext cx="254160" cy="1080720"/>
            </a:xfrm>
            <a:custGeom>
              <a:avLst/>
              <a:gdLst/>
              <a:ahLst/>
              <a:rect l="l" t="t" r="r" b="b"/>
              <a:pathLst>
                <a:path w="21600" h="43199">
                  <a:moveTo>
                    <a:pt x="2" y="0"/>
                  </a:moveTo>
                  <a:cubicBezTo>
                    <a:pt x="11931" y="1"/>
                    <a:pt x="21600" y="9671"/>
                    <a:pt x="21600" y="21600"/>
                  </a:cubicBezTo>
                  <a:cubicBezTo>
                    <a:pt x="21600" y="33441"/>
                    <a:pt x="12066" y="43074"/>
                    <a:pt x="225" y="43198"/>
                  </a:cubicBezTo>
                  <a:moveTo>
                    <a:pt x="2" y="0"/>
                  </a:moveTo>
                  <a:cubicBezTo>
                    <a:pt x="11931" y="1"/>
                    <a:pt x="21600" y="9671"/>
                    <a:pt x="21600" y="21600"/>
                  </a:cubicBezTo>
                  <a:cubicBezTo>
                    <a:pt x="21600" y="33441"/>
                    <a:pt x="12066" y="43074"/>
                    <a:pt x="225" y="43198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bg1"/>
            </a:solidFill>
            <a:ln w="12600">
              <a:solidFill>
                <a:srgbClr val="ffffff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168" name="Group 11"/>
          <p:cNvGrpSpPr/>
          <p:nvPr/>
        </p:nvGrpSpPr>
        <p:grpSpPr>
          <a:xfrm>
            <a:off x="5508360" y="3043080"/>
            <a:ext cx="2362320" cy="2041560"/>
            <a:chOff x="5508360" y="3043080"/>
            <a:chExt cx="2362320" cy="2041560"/>
          </a:xfrm>
        </p:grpSpPr>
        <p:grpSp>
          <p:nvGrpSpPr>
            <p:cNvPr id="169" name="Group 12"/>
            <p:cNvGrpSpPr/>
            <p:nvPr/>
          </p:nvGrpSpPr>
          <p:grpSpPr>
            <a:xfrm>
              <a:off x="6375240" y="3043080"/>
              <a:ext cx="457200" cy="2041560"/>
              <a:chOff x="6375240" y="3043080"/>
              <a:chExt cx="457200" cy="2041560"/>
            </a:xfrm>
          </p:grpSpPr>
          <p:sp>
            <p:nvSpPr>
              <p:cNvPr id="170" name="Line 13"/>
              <p:cNvSpPr/>
              <p:nvPr/>
            </p:nvSpPr>
            <p:spPr>
              <a:xfrm>
                <a:off x="6603840" y="3155760"/>
                <a:ext cx="0" cy="1816200"/>
              </a:xfrm>
              <a:prstGeom prst="line">
                <a:avLst/>
              </a:prstGeom>
              <a:ln w="7632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171" name="Line 14"/>
              <p:cNvSpPr/>
              <p:nvPr/>
            </p:nvSpPr>
            <p:spPr>
              <a:xfrm flipV="1">
                <a:off x="6603840" y="3043080"/>
                <a:ext cx="228600" cy="112680"/>
              </a:xfrm>
              <a:prstGeom prst="line">
                <a:avLst/>
              </a:prstGeom>
              <a:ln w="7632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172" name="Line 15"/>
              <p:cNvSpPr/>
              <p:nvPr/>
            </p:nvSpPr>
            <p:spPr>
              <a:xfrm flipH="1" flipV="1">
                <a:off x="6375240" y="3043080"/>
                <a:ext cx="228600" cy="112680"/>
              </a:xfrm>
              <a:prstGeom prst="line">
                <a:avLst/>
              </a:prstGeom>
              <a:ln w="7632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173" name="Line 16"/>
              <p:cNvSpPr/>
              <p:nvPr/>
            </p:nvSpPr>
            <p:spPr>
              <a:xfrm flipH="1">
                <a:off x="6375240" y="4971960"/>
                <a:ext cx="228600" cy="112680"/>
              </a:xfrm>
              <a:prstGeom prst="line">
                <a:avLst/>
              </a:prstGeom>
              <a:ln w="7632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174" name="Line 17"/>
              <p:cNvSpPr/>
              <p:nvPr/>
            </p:nvSpPr>
            <p:spPr>
              <a:xfrm>
                <a:off x="6603840" y="4971960"/>
                <a:ext cx="228600" cy="112680"/>
              </a:xfrm>
              <a:prstGeom prst="line">
                <a:avLst/>
              </a:prstGeom>
              <a:ln w="7632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  <p:sp>
          <p:nvSpPr>
            <p:cNvPr id="175" name="Line 18"/>
            <p:cNvSpPr/>
            <p:nvPr/>
          </p:nvSpPr>
          <p:spPr>
            <a:xfrm>
              <a:off x="5508360" y="4005000"/>
              <a:ext cx="2362320" cy="0"/>
            </a:xfrm>
            <a:prstGeom prst="line">
              <a:avLst/>
            </a:prstGeom>
            <a:ln w="381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76" name="CustomShape 19"/>
          <p:cNvSpPr/>
          <p:nvPr/>
        </p:nvSpPr>
        <p:spPr>
          <a:xfrm>
            <a:off x="684360" y="5300640"/>
            <a:ext cx="456840" cy="1130040"/>
          </a:xfrm>
          <a:prstGeom prst="moon">
            <a:avLst>
              <a:gd name="adj" fmla="val 50000"/>
            </a:avLst>
          </a:prstGeom>
          <a:solidFill>
            <a:srgbClr val="ccecff">
              <a:alpha val="41000"/>
            </a:srgbClr>
          </a:solidFill>
          <a:ln w="9360">
            <a:solidFill>
              <a:schemeClr val="tx1"/>
            </a:solidFill>
            <a:miter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7" dur="indefinite" restart="never" nodeType="tmRoot">
          <p:childTnLst>
            <p:seq>
              <p:cTn id="38" dur="indefinite" nodeType="mainSeq">
                <p:childTnLst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nodeType="clickEffect" fill="hold" presetClass="entr" presetID="29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3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right)" transition="in">
                                      <p:cBhvr additive="repl">
                                        <p:cTn id="45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nodeType="afterEffect" fill="hold" presetClass="entr" presetID="40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9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50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1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TextShape 1"/>
          <p:cNvSpPr txBox="1"/>
          <p:nvPr/>
        </p:nvSpPr>
        <p:spPr>
          <a:xfrm>
            <a:off x="611280" y="277920"/>
            <a:ext cx="8075160" cy="703080"/>
          </a:xfrm>
          <a:prstGeom prst="rect">
            <a:avLst/>
          </a:prstGeom>
          <a:solidFill>
            <a:srgbClr val="ffffff"/>
          </a:solidFill>
          <a:ln w="9360">
            <a:noFill/>
          </a:ln>
        </p:spPr>
        <p:txBody>
          <a:bodyPr anchor="b">
            <a:noAutofit/>
          </a:bodyPr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999900"/>
                </a:solidFill>
                <a:latin typeface="Garamond"/>
              </a:rPr>
              <a:t>Основные обозначения в линзе</a:t>
            </a:r>
            <a:endParaRPr b="0" lang="ru-RU" sz="40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178" name="Line 2"/>
          <p:cNvSpPr/>
          <p:nvPr/>
        </p:nvSpPr>
        <p:spPr>
          <a:xfrm>
            <a:off x="468000" y="3644640"/>
            <a:ext cx="8496360" cy="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79" name="Line 3"/>
          <p:cNvSpPr/>
          <p:nvPr/>
        </p:nvSpPr>
        <p:spPr>
          <a:xfrm flipV="1">
            <a:off x="4500360" y="1628640"/>
            <a:ext cx="0" cy="2087640"/>
          </a:xfrm>
          <a:prstGeom prst="line">
            <a:avLst/>
          </a:prstGeom>
          <a:ln w="9360">
            <a:solidFill>
              <a:schemeClr val="tx1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80" name="Line 4"/>
          <p:cNvSpPr/>
          <p:nvPr/>
        </p:nvSpPr>
        <p:spPr>
          <a:xfrm>
            <a:off x="4500360" y="3644640"/>
            <a:ext cx="0" cy="1944720"/>
          </a:xfrm>
          <a:prstGeom prst="line">
            <a:avLst/>
          </a:prstGeom>
          <a:ln w="9360">
            <a:solidFill>
              <a:schemeClr val="tx1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81" name="CustomShape 5"/>
          <p:cNvSpPr/>
          <p:nvPr/>
        </p:nvSpPr>
        <p:spPr>
          <a:xfrm>
            <a:off x="4643280" y="2924280"/>
            <a:ext cx="288720" cy="3664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2" name="CustomShape 6"/>
          <p:cNvSpPr/>
          <p:nvPr/>
        </p:nvSpPr>
        <p:spPr>
          <a:xfrm>
            <a:off x="4500720" y="3141720"/>
            <a:ext cx="502920" cy="3646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  <a:spcBef>
                <a:spcPts val="601"/>
              </a:spcBef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0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83" name="CustomShape 7"/>
          <p:cNvSpPr/>
          <p:nvPr/>
        </p:nvSpPr>
        <p:spPr>
          <a:xfrm>
            <a:off x="4643280" y="1125360"/>
            <a:ext cx="3889080" cy="3952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1" lang="ru-RU" sz="2000" spc="-1" strike="noStrike">
                <a:solidFill>
                  <a:srgbClr val="999900"/>
                </a:solidFill>
                <a:latin typeface="Bookman Old Style"/>
              </a:rPr>
              <a:t>Собирающая линза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184" name="CustomShape 8"/>
          <p:cNvSpPr/>
          <p:nvPr/>
        </p:nvSpPr>
        <p:spPr>
          <a:xfrm>
            <a:off x="6227640" y="1557360"/>
            <a:ext cx="2665080" cy="6390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  <a:spcBef>
                <a:spcPts val="601"/>
              </a:spcBef>
            </a:pPr>
            <a:r>
              <a:rPr b="1" lang="ru-RU" sz="1800" spc="-1" strike="noStrike">
                <a:solidFill>
                  <a:srgbClr val="999900"/>
                </a:solidFill>
                <a:latin typeface="Bookman Old Style"/>
              </a:rPr>
              <a:t>0 – оптический центр линзы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85" name="Freeform 9"/>
          <p:cNvSpPr/>
          <p:nvPr/>
        </p:nvSpPr>
        <p:spPr>
          <a:xfrm>
            <a:off x="6084720" y="3644640"/>
            <a:ext cx="360" cy="360"/>
          </a:xfrm>
          <a:custGeom>
            <a:avLst/>
            <a:gdLst/>
            <a:ahLst/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noFill/>
          <a:ln w="9360">
            <a:solidFill>
              <a:schemeClr val="tx1"/>
            </a:solidFill>
            <a:round/>
          </a:ln>
        </p:spPr>
      </p:sp>
      <p:sp>
        <p:nvSpPr>
          <p:cNvPr id="186" name="Line 10"/>
          <p:cNvSpPr/>
          <p:nvPr/>
        </p:nvSpPr>
        <p:spPr>
          <a:xfrm flipV="1">
            <a:off x="6011640" y="3500280"/>
            <a:ext cx="0" cy="14436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87" name="CustomShape 11"/>
          <p:cNvSpPr/>
          <p:nvPr/>
        </p:nvSpPr>
        <p:spPr>
          <a:xfrm>
            <a:off x="5867280" y="2924280"/>
            <a:ext cx="504360" cy="3646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  <a:spcBef>
                <a:spcPts val="601"/>
              </a:spcBef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F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88" name="Line 12"/>
          <p:cNvSpPr/>
          <p:nvPr/>
        </p:nvSpPr>
        <p:spPr>
          <a:xfrm flipH="1">
            <a:off x="6084720" y="2923920"/>
            <a:ext cx="719280" cy="433440"/>
          </a:xfrm>
          <a:prstGeom prst="line">
            <a:avLst/>
          </a:prstGeom>
          <a:ln w="9360">
            <a:solidFill>
              <a:schemeClr val="tx1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89" name="CustomShape 13"/>
          <p:cNvSpPr/>
          <p:nvPr/>
        </p:nvSpPr>
        <p:spPr>
          <a:xfrm>
            <a:off x="7093080" y="2565360"/>
            <a:ext cx="1655280" cy="6390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  <a:spcBef>
                <a:spcPts val="601"/>
              </a:spcBef>
            </a:pPr>
            <a:r>
              <a:rPr b="1" lang="ru-RU" sz="1800" spc="-1" strike="noStrike">
                <a:solidFill>
                  <a:srgbClr val="999900"/>
                </a:solidFill>
                <a:latin typeface="Bookman Old Style"/>
              </a:rPr>
              <a:t>Главный фокус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90" name="CustomShape 14"/>
          <p:cNvSpPr/>
          <p:nvPr/>
        </p:nvSpPr>
        <p:spPr>
          <a:xfrm>
            <a:off x="6732720" y="3789360"/>
            <a:ext cx="2231640" cy="6390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  <a:spcBef>
                <a:spcPts val="601"/>
              </a:spcBef>
            </a:pPr>
            <a:r>
              <a:rPr b="1" lang="ru-RU" sz="1800" spc="-1" strike="noStrike">
                <a:solidFill>
                  <a:srgbClr val="999900"/>
                </a:solidFill>
                <a:latin typeface="Bookman Old Style"/>
              </a:rPr>
              <a:t>Главная оптическая ось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91" name="CustomShape 15"/>
          <p:cNvSpPr/>
          <p:nvPr/>
        </p:nvSpPr>
        <p:spPr>
          <a:xfrm>
            <a:off x="539640" y="3645000"/>
            <a:ext cx="2160360" cy="3646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  <a:spcBef>
                <a:spcPts val="601"/>
              </a:spcBef>
            </a:pPr>
            <a:r>
              <a:rPr b="1" lang="ru-RU" sz="1800" spc="-1" strike="noStrike">
                <a:solidFill>
                  <a:srgbClr val="999900"/>
                </a:solidFill>
                <a:latin typeface="Bookman Old Style"/>
              </a:rPr>
              <a:t>Двойной фокус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92" name="Line 16"/>
          <p:cNvSpPr/>
          <p:nvPr/>
        </p:nvSpPr>
        <p:spPr>
          <a:xfrm>
            <a:off x="2842920" y="3573360"/>
            <a:ext cx="0" cy="7128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93" name="CustomShape 17"/>
          <p:cNvSpPr/>
          <p:nvPr/>
        </p:nvSpPr>
        <p:spPr>
          <a:xfrm>
            <a:off x="2627280" y="2924280"/>
            <a:ext cx="504360" cy="3646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  <a:spcBef>
                <a:spcPts val="601"/>
              </a:spcBef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F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94" name="Line 18"/>
          <p:cNvSpPr/>
          <p:nvPr/>
        </p:nvSpPr>
        <p:spPr>
          <a:xfrm>
            <a:off x="1403280" y="3573360"/>
            <a:ext cx="0" cy="7128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95" name="CustomShape 19"/>
          <p:cNvSpPr/>
          <p:nvPr/>
        </p:nvSpPr>
        <p:spPr>
          <a:xfrm>
            <a:off x="1095480" y="3141720"/>
            <a:ext cx="667800" cy="3646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  <a:spcBef>
                <a:spcPts val="601"/>
              </a:spcBef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2F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96" name="Line 20"/>
          <p:cNvSpPr/>
          <p:nvPr/>
        </p:nvSpPr>
        <p:spPr>
          <a:xfrm>
            <a:off x="7451640" y="3573360"/>
            <a:ext cx="0" cy="7128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97" name="CustomShape 21"/>
          <p:cNvSpPr/>
          <p:nvPr/>
        </p:nvSpPr>
        <p:spPr>
          <a:xfrm>
            <a:off x="7596360" y="3284640"/>
            <a:ext cx="1007640" cy="3646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  <a:spcBef>
                <a:spcPts val="601"/>
              </a:spcBef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2F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98" name="Line 22"/>
          <p:cNvSpPr/>
          <p:nvPr/>
        </p:nvSpPr>
        <p:spPr>
          <a:xfrm>
            <a:off x="2411280" y="1989000"/>
            <a:ext cx="4321080" cy="338436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99" name="CustomShape 23"/>
          <p:cNvSpPr/>
          <p:nvPr/>
        </p:nvSpPr>
        <p:spPr>
          <a:xfrm>
            <a:off x="900000" y="1413000"/>
            <a:ext cx="3600000" cy="3646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  <a:spcBef>
                <a:spcPts val="601"/>
              </a:spcBef>
            </a:pPr>
            <a:r>
              <a:rPr b="1" lang="ru-RU" sz="1800" spc="-1" strike="noStrike">
                <a:solidFill>
                  <a:srgbClr val="999900"/>
                </a:solidFill>
                <a:latin typeface="Bookman Old Style"/>
              </a:rPr>
              <a:t>Побочная оптическая ось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200" name="CustomShape 24"/>
          <p:cNvSpPr/>
          <p:nvPr/>
        </p:nvSpPr>
        <p:spPr>
          <a:xfrm>
            <a:off x="1527120" y="5824440"/>
            <a:ext cx="183960" cy="3664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TextShape 1"/>
          <p:cNvSpPr txBox="1"/>
          <p:nvPr/>
        </p:nvSpPr>
        <p:spPr>
          <a:xfrm>
            <a:off x="457200" y="277920"/>
            <a:ext cx="8229240" cy="1139400"/>
          </a:xfrm>
          <a:prstGeom prst="rect">
            <a:avLst/>
          </a:prstGeom>
          <a:noFill/>
          <a:ln w="9360">
            <a:noFill/>
          </a:ln>
        </p:spPr>
        <p:txBody>
          <a:bodyPr anchor="b">
            <a:no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202" name="TextShape 2"/>
          <p:cNvSpPr txBox="1"/>
          <p:nvPr/>
        </p:nvSpPr>
        <p:spPr>
          <a:xfrm>
            <a:off x="457200" y="260280"/>
            <a:ext cx="8229240" cy="5870160"/>
          </a:xfrm>
          <a:prstGeom prst="rect">
            <a:avLst/>
          </a:prstGeom>
          <a:noFill/>
          <a:ln w="9360">
            <a:noFill/>
          </a:ln>
        </p:spPr>
        <p:txBody>
          <a:bodyPr>
            <a:noAutofit/>
          </a:bodyPr>
          <a:p>
            <a:pPr marL="343080" indent="-342720" algn="just">
              <a:lnSpc>
                <a:spcPct val="100000"/>
              </a:lnSpc>
              <a:spcBef>
                <a:spcPts val="561"/>
              </a:spcBef>
              <a:buClr>
                <a:srgbClr val="6600cc"/>
              </a:buClr>
              <a:buSzPct val="75000"/>
              <a:buFont typeface="Wingdings" charset="2"/>
              <a:buChar char=""/>
            </a:pPr>
            <a:r>
              <a:rPr b="1" lang="ru-RU" sz="2800" spc="-1" strike="noStrike">
                <a:solidFill>
                  <a:srgbClr val="0000ff"/>
                </a:solidFill>
                <a:latin typeface="Bookman Old Style"/>
              </a:rPr>
              <a:t>Фокус собирающей линзы</a:t>
            </a:r>
            <a:r>
              <a:rPr b="0" lang="ru-RU" sz="2800" spc="-1" strike="noStrike">
                <a:solidFill>
                  <a:srgbClr val="ff0000"/>
                </a:solidFill>
                <a:latin typeface="Bookman Old Style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Bookman Old Style"/>
              </a:rPr>
              <a:t>– точка на главной оптической оси, в которой собираются лучи, падающие параллельно главной оптической оси, после преломления их в линзе.</a:t>
            </a:r>
            <a:r>
              <a:rPr b="0" lang="ru-RU" sz="2800" spc="-1" strike="noStrike">
                <a:solidFill>
                  <a:srgbClr val="ff0000"/>
                </a:solidFill>
                <a:latin typeface="Bookman Old Style"/>
              </a:rPr>
              <a:t> 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 algn="just">
              <a:lnSpc>
                <a:spcPct val="100000"/>
              </a:lnSpc>
              <a:spcBef>
                <a:spcPts val="561"/>
              </a:spcBef>
              <a:buClr>
                <a:srgbClr val="6600cc"/>
              </a:buClr>
              <a:buSzPct val="75000"/>
              <a:buFont typeface="Wingdings" charset="2"/>
              <a:buChar char=""/>
            </a:pPr>
            <a:r>
              <a:rPr b="1" lang="ru-RU" sz="2800" spc="-1" strike="noStrike">
                <a:solidFill>
                  <a:srgbClr val="0000ff"/>
                </a:solidFill>
                <a:latin typeface="Bookman Old Style"/>
              </a:rPr>
              <a:t>Фокус рассеивающей линзы</a:t>
            </a:r>
            <a:r>
              <a:rPr b="0" lang="ru-RU" sz="2800" spc="-1" strike="noStrike">
                <a:solidFill>
                  <a:srgbClr val="ff0000"/>
                </a:solidFill>
                <a:latin typeface="Bookman Old Style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Bookman Old Style"/>
              </a:rPr>
              <a:t>– точка на главной оптической оси, через которую проходят продолжения расходящегося пучка лучей,  параллельных  главной оптической оси.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 algn="just">
              <a:lnSpc>
                <a:spcPct val="100000"/>
              </a:lnSpc>
              <a:spcBef>
                <a:spcPts val="561"/>
              </a:spcBef>
              <a:buClr>
                <a:srgbClr val="6600cc"/>
              </a:buClr>
              <a:buSzPct val="75000"/>
              <a:buFont typeface="Wingdings" charset="2"/>
              <a:buChar char=""/>
            </a:pPr>
            <a:r>
              <a:rPr b="1" lang="ru-RU" sz="2800" spc="-1" strike="noStrike">
                <a:solidFill>
                  <a:srgbClr val="0000ff"/>
                </a:solidFill>
                <a:latin typeface="Bookman Old Style"/>
              </a:rPr>
              <a:t>Фокальная плоскость линзы</a:t>
            </a:r>
            <a:r>
              <a:rPr b="0" lang="ru-RU" sz="2800" spc="-1" strike="noStrike">
                <a:solidFill>
                  <a:srgbClr val="ff0000"/>
                </a:solidFill>
                <a:latin typeface="Bookman Old Style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Bookman Old Style"/>
              </a:rPr>
              <a:t>– плоскость, проходящая через фокус линзы перпендикулярно главной оптической оси.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algn="just">
              <a:lnSpc>
                <a:spcPct val="100000"/>
              </a:lnSpc>
              <a:spcBef>
                <a:spcPts val="479"/>
              </a:spcBef>
            </a:pP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3" name="Group 1"/>
          <p:cNvGrpSpPr/>
          <p:nvPr/>
        </p:nvGrpSpPr>
        <p:grpSpPr>
          <a:xfrm>
            <a:off x="397080" y="-50760"/>
            <a:ext cx="7469280" cy="2068200"/>
            <a:chOff x="397080" y="-50760"/>
            <a:chExt cx="7469280" cy="2068200"/>
          </a:xfrm>
        </p:grpSpPr>
        <p:grpSp>
          <p:nvGrpSpPr>
            <p:cNvPr id="204" name="Group 2"/>
            <p:cNvGrpSpPr/>
            <p:nvPr/>
          </p:nvGrpSpPr>
          <p:grpSpPr>
            <a:xfrm>
              <a:off x="397080" y="98280"/>
              <a:ext cx="1871280" cy="1919160"/>
              <a:chOff x="397080" y="98280"/>
              <a:chExt cx="1871280" cy="1919160"/>
            </a:xfrm>
          </p:grpSpPr>
          <p:sp>
            <p:nvSpPr>
              <p:cNvPr id="205" name="CustomShape 3"/>
              <p:cNvSpPr/>
              <p:nvPr/>
            </p:nvSpPr>
            <p:spPr>
              <a:xfrm>
                <a:off x="397080" y="446040"/>
                <a:ext cx="1356120" cy="1004760"/>
              </a:xfrm>
              <a:prstGeom prst="rect">
                <a:avLst/>
              </a:prstGeom>
              <a:gradFill rotWithShape="0">
                <a:gsLst>
                  <a:gs pos="0">
                    <a:srgbClr val="ddf5fb"/>
                  </a:gs>
                  <a:gs pos="50000">
                    <a:srgbClr val="ffffff"/>
                  </a:gs>
                  <a:gs pos="100000">
                    <a:srgbClr val="ddf5fb"/>
                  </a:gs>
                </a:gsLst>
                <a:lin ang="5400000"/>
              </a:gradFill>
              <a:ln w="9360">
                <a:noFill/>
              </a:ln>
            </p:spPr>
            <p:style>
              <a:lnRef idx="0"/>
              <a:fillRef idx="0"/>
              <a:effectRef idx="0"/>
              <a:fontRef idx="minor"/>
            </p:style>
            <p:txBody>
              <a:bodyPr wrap="none" lIns="90000" rIns="90000" tIns="45000" bIns="45000">
                <a:spAutoFit/>
              </a:bodyPr>
              <a:p>
                <a:pPr>
                  <a:lnSpc>
                    <a:spcPct val="100000"/>
                  </a:lnSpc>
                </a:pPr>
                <a:r>
                  <a:rPr b="1" lang="ru-RU" sz="6000" spc="-1" strike="noStrike">
                    <a:solidFill>
                      <a:srgbClr val="cccc66"/>
                    </a:solidFill>
                    <a:latin typeface="Times New Roman"/>
                  </a:rPr>
                  <a:t>D =</a:t>
                </a:r>
                <a:endParaRPr b="0" lang="ru-RU" sz="6000" spc="-1" strike="noStrike">
                  <a:latin typeface="Arial"/>
                </a:endParaRPr>
              </a:p>
            </p:txBody>
          </p:sp>
          <p:sp>
            <p:nvSpPr>
              <p:cNvPr id="206" name="CustomShape 4"/>
              <p:cNvSpPr/>
              <p:nvPr/>
            </p:nvSpPr>
            <p:spPr>
              <a:xfrm>
                <a:off x="1619280" y="98280"/>
                <a:ext cx="649080" cy="1919160"/>
              </a:xfrm>
              <a:prstGeom prst="rect">
                <a:avLst/>
              </a:prstGeom>
              <a:gradFill rotWithShape="0">
                <a:gsLst>
                  <a:gs pos="0">
                    <a:srgbClr val="ddf5fb"/>
                  </a:gs>
                  <a:gs pos="50000">
                    <a:srgbClr val="ffffff"/>
                  </a:gs>
                  <a:gs pos="100000">
                    <a:srgbClr val="ddf5fb"/>
                  </a:gs>
                </a:gsLst>
                <a:lin ang="5400000"/>
              </a:gradFill>
              <a:ln w="9360">
                <a:noFill/>
              </a:ln>
            </p:spPr>
            <p:style>
              <a:lnRef idx="0"/>
              <a:fillRef idx="0"/>
              <a:effectRef idx="0"/>
              <a:fontRef idx="minor"/>
            </p:style>
            <p:txBody>
              <a:bodyPr lIns="90000" rIns="90000" tIns="45000" bIns="45000">
                <a:spAutoFit/>
              </a:bodyPr>
              <a:p>
                <a:pPr>
                  <a:lnSpc>
                    <a:spcPct val="100000"/>
                  </a:lnSpc>
                </a:pPr>
                <a:r>
                  <a:rPr b="1" lang="ru-RU" sz="6000" spc="-1" strike="noStrike" u="sng">
                    <a:solidFill>
                      <a:srgbClr val="cccc66"/>
                    </a:solidFill>
                    <a:uFillTx/>
                    <a:latin typeface="Times New Roman"/>
                  </a:rPr>
                  <a:t>1</a:t>
                </a:r>
                <a:endParaRPr b="0" lang="ru-RU" sz="6000" spc="-1" strike="noStrike">
                  <a:latin typeface="Arial"/>
                </a:endParaRPr>
              </a:p>
              <a:p>
                <a:pPr>
                  <a:lnSpc>
                    <a:spcPct val="100000"/>
                  </a:lnSpc>
                </a:pPr>
                <a:r>
                  <a:rPr b="1" lang="ru-RU" sz="6000" spc="-1" strike="noStrike">
                    <a:solidFill>
                      <a:srgbClr val="cccc66"/>
                    </a:solidFill>
                    <a:latin typeface="Times New Roman"/>
                  </a:rPr>
                  <a:t>F</a:t>
                </a:r>
                <a:endParaRPr b="0" lang="ru-RU" sz="6000" spc="-1" strike="noStrike">
                  <a:latin typeface="Arial"/>
                </a:endParaRPr>
              </a:p>
            </p:txBody>
          </p:sp>
        </p:grpSp>
        <p:sp>
          <p:nvSpPr>
            <p:cNvPr id="207" name="CustomShape 5"/>
            <p:cNvSpPr/>
            <p:nvPr/>
          </p:nvSpPr>
          <p:spPr>
            <a:xfrm>
              <a:off x="2559960" y="-50760"/>
              <a:ext cx="5306400" cy="118764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90000" rIns="90000" tIns="45000" bIns="45000">
              <a:spAutoFit/>
            </a:bodyPr>
            <a:p>
              <a:pPr>
                <a:lnSpc>
                  <a:spcPct val="100000"/>
                </a:lnSpc>
              </a:pPr>
              <a:r>
                <a:rPr b="1" lang="ru-RU" sz="3600" spc="-1" strike="noStrike">
                  <a:solidFill>
                    <a:srgbClr val="cccc66"/>
                  </a:solidFill>
                  <a:latin typeface="Times New Roman"/>
                </a:rPr>
                <a:t>Оптическая сила линзы </a:t>
              </a:r>
              <a:endParaRPr b="0" lang="ru-RU" sz="3600" spc="-1" strike="noStrike">
                <a:latin typeface="Arial"/>
              </a:endParaRPr>
            </a:p>
            <a:p>
              <a:pPr>
                <a:lnSpc>
                  <a:spcPct val="100000"/>
                </a:lnSpc>
              </a:pPr>
              <a:r>
                <a:rPr b="1" lang="ru-RU" sz="3600" spc="-1" strike="noStrike">
                  <a:solidFill>
                    <a:srgbClr val="cccc66"/>
                  </a:solidFill>
                  <a:latin typeface="Times New Roman"/>
                </a:rPr>
                <a:t>диоптрии  </a:t>
              </a:r>
              <a:r>
                <a:rPr b="1" lang="ru-RU" sz="3600" spc="-1" strike="noStrike">
                  <a:solidFill>
                    <a:srgbClr val="cccc66"/>
                  </a:solidFill>
                  <a:latin typeface="Times New Roman"/>
                </a:rPr>
                <a:t>[дптр]</a:t>
              </a:r>
              <a:endParaRPr b="0" lang="ru-RU" sz="3600" spc="-1" strike="noStrike">
                <a:latin typeface="Arial"/>
              </a:endParaRPr>
            </a:p>
          </p:txBody>
        </p:sp>
      </p:grpSp>
      <p:grpSp>
        <p:nvGrpSpPr>
          <p:cNvPr id="208" name="Group 6"/>
          <p:cNvGrpSpPr/>
          <p:nvPr/>
        </p:nvGrpSpPr>
        <p:grpSpPr>
          <a:xfrm>
            <a:off x="2627280" y="1052640"/>
            <a:ext cx="4105080" cy="1309320"/>
            <a:chOff x="2627280" y="1052640"/>
            <a:chExt cx="4105080" cy="1309320"/>
          </a:xfrm>
        </p:grpSpPr>
        <p:sp>
          <p:nvSpPr>
            <p:cNvPr id="209" name="CustomShape 7"/>
            <p:cNvSpPr/>
            <p:nvPr/>
          </p:nvSpPr>
          <p:spPr>
            <a:xfrm>
              <a:off x="2627280" y="1339920"/>
              <a:ext cx="4105080" cy="6390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>
              <a:spAutoFit/>
            </a:bodyPr>
            <a:p>
              <a:pPr>
                <a:lnSpc>
                  <a:spcPct val="100000"/>
                </a:lnSpc>
              </a:pPr>
              <a:r>
                <a:rPr b="1" lang="ru-RU" sz="3600" spc="-1" strike="noStrike">
                  <a:solidFill>
                    <a:srgbClr val="cccc66"/>
                  </a:solidFill>
                  <a:latin typeface="Times New Roman"/>
                </a:rPr>
                <a:t>1дптр =     = 1м</a:t>
              </a:r>
              <a:r>
                <a:rPr b="1" lang="ru-RU" sz="3600" spc="-1" strike="noStrike" baseline="30000">
                  <a:solidFill>
                    <a:srgbClr val="cccc66"/>
                  </a:solidFill>
                  <a:latin typeface="Times New Roman"/>
                </a:rPr>
                <a:t>-1</a:t>
              </a:r>
              <a:endParaRPr b="0" lang="ru-RU" sz="3600" spc="-1" strike="noStrike">
                <a:latin typeface="Arial"/>
              </a:endParaRPr>
            </a:p>
          </p:txBody>
        </p:sp>
        <p:sp>
          <p:nvSpPr>
            <p:cNvPr id="210" name="CustomShape 8"/>
            <p:cNvSpPr/>
            <p:nvPr/>
          </p:nvSpPr>
          <p:spPr>
            <a:xfrm>
              <a:off x="4284720" y="1052640"/>
              <a:ext cx="864720" cy="130932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>
              <a:spAutoFit/>
            </a:bodyPr>
            <a:p>
              <a:pPr>
                <a:lnSpc>
                  <a:spcPct val="100000"/>
                </a:lnSpc>
              </a:pPr>
              <a:r>
                <a:rPr b="0" lang="ru-RU" sz="4000" spc="-1" strike="noStrike" u="sng">
                  <a:solidFill>
                    <a:srgbClr val="000000"/>
                  </a:solidFill>
                  <a:uFillTx/>
                  <a:latin typeface="Times New Roman"/>
                </a:rPr>
                <a:t> </a:t>
              </a:r>
              <a:r>
                <a:rPr b="1" lang="ru-RU" sz="4000" spc="-1" strike="noStrike" u="sng">
                  <a:solidFill>
                    <a:srgbClr val="cccc66"/>
                  </a:solidFill>
                  <a:uFillTx/>
                  <a:latin typeface="Times New Roman"/>
                </a:rPr>
                <a:t>1 </a:t>
              </a:r>
              <a:endParaRPr b="0" lang="ru-RU" sz="4000" spc="-1" strike="noStrike">
                <a:latin typeface="Arial"/>
              </a:endParaRPr>
            </a:p>
            <a:p>
              <a:pPr>
                <a:lnSpc>
                  <a:spcPct val="100000"/>
                </a:lnSpc>
              </a:pPr>
              <a:r>
                <a:rPr b="1" lang="ru-RU" sz="4000" spc="-1" strike="noStrike">
                  <a:solidFill>
                    <a:srgbClr val="cccc66"/>
                  </a:solidFill>
                  <a:latin typeface="Times New Roman"/>
                </a:rPr>
                <a:t>1м</a:t>
              </a:r>
              <a:endParaRPr b="0" lang="ru-RU" sz="4000" spc="-1" strike="noStrike">
                <a:latin typeface="Arial"/>
              </a:endParaRPr>
            </a:p>
          </p:txBody>
        </p:sp>
      </p:grpSp>
      <p:grpSp>
        <p:nvGrpSpPr>
          <p:cNvPr id="211" name="Group 9"/>
          <p:cNvGrpSpPr/>
          <p:nvPr/>
        </p:nvGrpSpPr>
        <p:grpSpPr>
          <a:xfrm>
            <a:off x="1979640" y="2349360"/>
            <a:ext cx="5328720" cy="2840040"/>
            <a:chOff x="1979640" y="2349360"/>
            <a:chExt cx="5328720" cy="2840040"/>
          </a:xfrm>
        </p:grpSpPr>
        <p:pic>
          <p:nvPicPr>
            <p:cNvPr id="212" name="Picture 20" descr=""/>
            <p:cNvPicPr/>
            <p:nvPr/>
          </p:nvPicPr>
          <p:blipFill>
            <a:blip r:embed="rId1"/>
            <a:stretch/>
          </p:blipFill>
          <p:spPr>
            <a:xfrm>
              <a:off x="2150280" y="3072600"/>
              <a:ext cx="3532680" cy="2116800"/>
            </a:xfrm>
            <a:prstGeom prst="rect">
              <a:avLst/>
            </a:prstGeom>
            <a:ln w="28440">
              <a:solidFill>
                <a:schemeClr val="accent2"/>
              </a:solidFill>
              <a:miter/>
            </a:ln>
            <a:effectLst>
              <a:outerShdw algn="ctr" dir="13700642" dist="152740" rotWithShape="0">
                <a:schemeClr val="hlink">
                  <a:alpha val="50000"/>
                </a:schemeClr>
              </a:outerShdw>
            </a:effectLst>
          </p:spPr>
        </p:pic>
        <p:sp>
          <p:nvSpPr>
            <p:cNvPr id="213" name="CustomShape 10"/>
            <p:cNvSpPr/>
            <p:nvPr/>
          </p:nvSpPr>
          <p:spPr>
            <a:xfrm>
              <a:off x="1979640" y="2349360"/>
              <a:ext cx="5328720" cy="6390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>
              <a:spAutoFit/>
            </a:bodyPr>
            <a:p>
              <a:pPr>
                <a:lnSpc>
                  <a:spcPct val="100000"/>
                </a:lnSpc>
              </a:pPr>
              <a:r>
                <a:rPr b="1" lang="ru-RU" sz="3600" spc="-1" strike="noStrike">
                  <a:solidFill>
                    <a:srgbClr val="cccc66"/>
                  </a:solidFill>
                  <a:latin typeface="Times New Roman"/>
                </a:rPr>
                <a:t>Формула тонкой линзы</a:t>
              </a:r>
              <a:endParaRPr b="0" lang="ru-RU" sz="3600" spc="-1" strike="noStrike">
                <a:latin typeface="Arial"/>
              </a:endParaRPr>
            </a:p>
          </p:txBody>
        </p:sp>
      </p:grpSp>
      <p:grpSp>
        <p:nvGrpSpPr>
          <p:cNvPr id="214" name="Group 11"/>
          <p:cNvGrpSpPr/>
          <p:nvPr/>
        </p:nvGrpSpPr>
        <p:grpSpPr>
          <a:xfrm>
            <a:off x="255600" y="5229360"/>
            <a:ext cx="6712920" cy="1496520"/>
            <a:chOff x="255600" y="5229360"/>
            <a:chExt cx="6712920" cy="1496520"/>
          </a:xfrm>
        </p:grpSpPr>
        <p:sp>
          <p:nvSpPr>
            <p:cNvPr id="215" name="CustomShape 12"/>
            <p:cNvSpPr/>
            <p:nvPr/>
          </p:nvSpPr>
          <p:spPr>
            <a:xfrm>
              <a:off x="422280" y="5803920"/>
              <a:ext cx="3160440" cy="921960"/>
            </a:xfrm>
            <a:prstGeom prst="rect">
              <a:avLst/>
            </a:prstGeom>
            <a:gradFill rotWithShape="0">
              <a:gsLst>
                <a:gs pos="0">
                  <a:srgbClr val="dafdfe"/>
                </a:gs>
                <a:gs pos="50000">
                  <a:srgbClr val="ffffff"/>
                </a:gs>
                <a:gs pos="100000">
                  <a:srgbClr val="dafdfe"/>
                </a:gs>
              </a:gsLst>
              <a:lin ang="2700000"/>
            </a:gra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90000" rIns="90000" tIns="45000" bIns="45000">
              <a:spAutoFit/>
            </a:bodyPr>
            <a:p>
              <a:pPr>
                <a:lnSpc>
                  <a:spcPct val="100000"/>
                </a:lnSpc>
              </a:pPr>
              <a:r>
                <a:rPr b="1" lang="ru-RU" sz="4800" spc="-1" strike="noStrike">
                  <a:solidFill>
                    <a:srgbClr val="cccc66"/>
                  </a:solidFill>
                  <a:latin typeface="Times New Roman"/>
                </a:rPr>
                <a:t>D = D</a:t>
              </a:r>
              <a:r>
                <a:rPr b="1" lang="ru-RU" sz="4800" spc="-1" strike="noStrike" baseline="-25000">
                  <a:solidFill>
                    <a:srgbClr val="cccc66"/>
                  </a:solidFill>
                  <a:latin typeface="Times New Roman"/>
                </a:rPr>
                <a:t>1</a:t>
              </a:r>
              <a:r>
                <a:rPr b="1" lang="ru-RU" sz="4800" spc="-1" strike="noStrike">
                  <a:solidFill>
                    <a:srgbClr val="cccc66"/>
                  </a:solidFill>
                  <a:latin typeface="Times New Roman"/>
                </a:rPr>
                <a:t> + D</a:t>
              </a:r>
              <a:r>
                <a:rPr b="1" lang="ru-RU" sz="4800" spc="-1" strike="noStrike" baseline="-25000">
                  <a:solidFill>
                    <a:srgbClr val="cccc66"/>
                  </a:solidFill>
                  <a:latin typeface="Times New Roman"/>
                </a:rPr>
                <a:t>2</a:t>
              </a:r>
              <a:endParaRPr b="0" lang="ru-RU" sz="4800" spc="-1" strike="noStrike">
                <a:latin typeface="Arial"/>
              </a:endParaRPr>
            </a:p>
          </p:txBody>
        </p:sp>
        <p:sp>
          <p:nvSpPr>
            <p:cNvPr id="216" name="CustomShape 13"/>
            <p:cNvSpPr/>
            <p:nvPr/>
          </p:nvSpPr>
          <p:spPr>
            <a:xfrm>
              <a:off x="255600" y="5229360"/>
              <a:ext cx="6712920" cy="6390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90000" rIns="90000" tIns="45000" bIns="45000">
              <a:spAutoFit/>
            </a:bodyPr>
            <a:p>
              <a:pPr>
                <a:lnSpc>
                  <a:spcPct val="100000"/>
                </a:lnSpc>
              </a:pPr>
              <a:r>
                <a:rPr b="1" lang="ru-RU" sz="3600" spc="-1" strike="noStrike">
                  <a:solidFill>
                    <a:srgbClr val="cccc66"/>
                  </a:solidFill>
                  <a:latin typeface="Times New Roman"/>
                </a:rPr>
                <a:t>Оптическая сила системы линз</a:t>
              </a:r>
              <a:endParaRPr b="0" lang="ru-RU" sz="3600" spc="-1" strike="noStrike">
                <a:latin typeface="Arial"/>
              </a:endParaRPr>
            </a:p>
          </p:txBody>
        </p:sp>
      </p:grp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52" dur="indefinite" restart="never" nodeType="tmRoot">
          <p:childTnLst>
            <p:seq>
              <p:cTn id="53" dur="indefinite" nodeType="mainSeq">
                <p:childTnLst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nodeType="clickEffect" fill="hold" presetClass="entr" presetID="39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8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9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0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1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6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7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nodeType="clickEffect" fill="hold" presetClass="entr" presetID="39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2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3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4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5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nodeType="clickEffect" fill="hold" presetClass="entr" presetID="39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80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1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2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3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TextShape 1"/>
          <p:cNvSpPr txBox="1"/>
          <p:nvPr/>
        </p:nvSpPr>
        <p:spPr>
          <a:xfrm>
            <a:off x="611280" y="765000"/>
            <a:ext cx="8229240" cy="3862080"/>
          </a:xfrm>
          <a:prstGeom prst="rect">
            <a:avLst/>
          </a:prstGeom>
          <a:noFill/>
          <a:ln w="9360">
            <a:noFill/>
          </a:ln>
        </p:spPr>
        <p:txBody>
          <a:bodyPr>
            <a:noAutofit/>
          </a:bodyPr>
          <a:p>
            <a:pPr marL="343080" indent="-342720" algn="ctr">
              <a:lnSpc>
                <a:spcPct val="100000"/>
              </a:lnSpc>
            </a:pP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 algn="ctr">
              <a:lnSpc>
                <a:spcPct val="100000"/>
              </a:lnSpc>
            </a:pPr>
            <a:r>
              <a:rPr b="1" lang="ru-RU" sz="6000" spc="-1" strike="noStrike">
                <a:solidFill>
                  <a:srgbClr val="0000ff"/>
                </a:solidFill>
                <a:latin typeface="Bookman Old Style"/>
              </a:rPr>
              <a:t>Построение изображений  </a:t>
            </a:r>
            <a:endParaRPr b="0" lang="ru-RU" sz="60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 algn="ctr">
              <a:lnSpc>
                <a:spcPct val="100000"/>
              </a:lnSpc>
            </a:pPr>
            <a:r>
              <a:rPr b="1" lang="ru-RU" sz="6000" spc="-1" strike="noStrike">
                <a:solidFill>
                  <a:srgbClr val="0000ff"/>
                </a:solidFill>
                <a:latin typeface="Bookman Old Style"/>
              </a:rPr>
              <a:t> </a:t>
            </a:r>
            <a:r>
              <a:rPr b="1" lang="ru-RU" sz="6000" spc="-1" strike="noStrike">
                <a:solidFill>
                  <a:srgbClr val="0000ff"/>
                </a:solidFill>
                <a:latin typeface="Bookman Old Style"/>
              </a:rPr>
              <a:t>в</a:t>
            </a:r>
            <a:r>
              <a:rPr b="1" lang="ru-RU" sz="6000" spc="-1" strike="noStrike">
                <a:solidFill>
                  <a:srgbClr val="0000ff"/>
                </a:solidFill>
                <a:latin typeface="Arial"/>
              </a:rPr>
              <a:t>  </a:t>
            </a:r>
            <a:r>
              <a:rPr b="1" lang="ru-RU" sz="6000" spc="-1" strike="noStrike">
                <a:solidFill>
                  <a:srgbClr val="0000ff"/>
                </a:solidFill>
                <a:latin typeface="Bookman Old Style"/>
              </a:rPr>
              <a:t>линзах</a:t>
            </a:r>
            <a:endParaRPr b="0" lang="ru-RU" sz="60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90000"/>
              </a:lnSpc>
              <a:spcBef>
                <a:spcPts val="1199"/>
              </a:spcBef>
            </a:pPr>
            <a:endParaRPr b="0" lang="ru-RU" sz="60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84" dur="indefinite" restart="never" nodeType="tmRoot">
          <p:childTnLst>
            <p:seq>
              <p:cTn id="85" dur="indefinite" nodeType="mainSeq">
                <p:childTnLst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nodeType="clickEffect" fill="hold" presetClass="entr" presetID="27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90" dur="500"/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rgb(102,-52,-52)"/>
                                          </p:val>
                                        </p:tav>
                                        <p:tav tm="50000">
                                          <p:val>
                                            <p:strVal val="rgb(0,-52,-1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91" dur="500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rgb(102,-52,-52)"/>
                                          </p:val>
                                        </p:tav>
                                        <p:tav tm="50000">
                                          <p:val>
                                            <p:strVal val="rgb(0,-52,-1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500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TextShape 1"/>
          <p:cNvSpPr txBox="1"/>
          <p:nvPr/>
        </p:nvSpPr>
        <p:spPr>
          <a:xfrm>
            <a:off x="714240" y="0"/>
            <a:ext cx="7668720" cy="1642680"/>
          </a:xfrm>
          <a:prstGeom prst="rect">
            <a:avLst/>
          </a:prstGeom>
          <a:noFill/>
          <a:ln w="936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5400" spc="-1" strike="noStrike">
                <a:solidFill>
                  <a:srgbClr val="0070c0"/>
                </a:solidFill>
                <a:latin typeface="Garamond"/>
              </a:rPr>
              <a:t>«Три замечательных луча»</a:t>
            </a:r>
            <a:endParaRPr b="0" lang="ru-RU" sz="5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219" name="TextShape 2"/>
          <p:cNvSpPr txBox="1"/>
          <p:nvPr/>
        </p:nvSpPr>
        <p:spPr>
          <a:xfrm>
            <a:off x="304920" y="1484280"/>
            <a:ext cx="8838720" cy="3978720"/>
          </a:xfrm>
          <a:prstGeom prst="rect">
            <a:avLst/>
          </a:prstGeom>
          <a:noFill/>
          <a:ln w="9360">
            <a:noFill/>
          </a:ln>
        </p:spPr>
        <p:txBody>
          <a:bodyPr>
            <a:spAutoFit/>
          </a:bodyPr>
          <a:p>
            <a:pPr marL="343080" indent="-342720" algn="ctr">
              <a:lnSpc>
                <a:spcPct val="100000"/>
              </a:lnSpc>
              <a:spcBef>
                <a:spcPts val="479"/>
              </a:spcBef>
            </a:pPr>
            <a:r>
              <a:rPr b="1" lang="ru-RU" sz="2400" spc="-1" strike="noStrike">
                <a:solidFill>
                  <a:srgbClr val="000000"/>
                </a:solidFill>
                <a:latin typeface="Bookman Old Style"/>
              </a:rPr>
              <a:t>Для построения изображений в тонких линзах</a:t>
            </a:r>
            <a:endParaRPr b="0" lang="ru-RU" sz="24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 algn="ctr">
              <a:lnSpc>
                <a:spcPct val="100000"/>
              </a:lnSpc>
              <a:spcBef>
                <a:spcPts val="479"/>
              </a:spcBef>
            </a:pPr>
            <a:endParaRPr b="0" lang="ru-RU" sz="24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220" name="CustomShape 3"/>
          <p:cNvSpPr/>
          <p:nvPr/>
        </p:nvSpPr>
        <p:spPr>
          <a:xfrm>
            <a:off x="3059280" y="2205000"/>
            <a:ext cx="5560560" cy="344124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just">
              <a:lnSpc>
                <a:spcPct val="100000"/>
              </a:lnSpc>
            </a:pPr>
            <a:r>
              <a:rPr b="1" i="1" lang="ru-RU" sz="2200" spc="-1" strike="noStrike">
                <a:solidFill>
                  <a:srgbClr val="ff00ff"/>
                </a:solidFill>
                <a:latin typeface="Bookman Old Style"/>
              </a:rPr>
              <a:t>1)</a:t>
            </a:r>
            <a:r>
              <a:rPr b="1" i="1" lang="ru-RU" sz="2200" spc="-1" strike="noStrike">
                <a:solidFill>
                  <a:srgbClr val="ffffff"/>
                </a:solidFill>
                <a:latin typeface="Bookman Old Style"/>
              </a:rPr>
              <a:t> </a:t>
            </a:r>
            <a:r>
              <a:rPr b="1" i="1" lang="ru-RU" sz="2200" spc="-1" strike="noStrike">
                <a:solidFill>
                  <a:srgbClr val="0d0d0d"/>
                </a:solidFill>
                <a:latin typeface="Bookman Old Style"/>
              </a:rPr>
              <a:t>Луч, падающий на линзу параллельно главной оптической оси, после преломления идет через фокус.</a:t>
            </a:r>
            <a:endParaRPr b="0" lang="ru-RU" sz="22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i="1" lang="ru-RU" sz="2200" spc="-1" strike="noStrike">
                <a:solidFill>
                  <a:srgbClr val="00b050"/>
                </a:solidFill>
                <a:latin typeface="Bookman Old Style"/>
              </a:rPr>
              <a:t>2) </a:t>
            </a:r>
            <a:r>
              <a:rPr b="1" i="1" lang="ru-RU" sz="2200" spc="-1" strike="noStrike">
                <a:solidFill>
                  <a:srgbClr val="0d0d0d"/>
                </a:solidFill>
                <a:latin typeface="Bookman Old Style"/>
              </a:rPr>
              <a:t>Луч, идущий через фокус, после преломления идёт параллельно главной оптической оси.</a:t>
            </a:r>
            <a:endParaRPr b="0" lang="ru-RU" sz="22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i="1" lang="ru-RU" sz="2200" spc="-1" strike="noStrike">
                <a:solidFill>
                  <a:srgbClr val="00b0f0"/>
                </a:solidFill>
                <a:latin typeface="Bookman Old Style"/>
              </a:rPr>
              <a:t>3) </a:t>
            </a:r>
            <a:r>
              <a:rPr b="1" i="1" lang="ru-RU" sz="2200" spc="-1" strike="noStrike">
                <a:solidFill>
                  <a:srgbClr val="0d0d0d"/>
                </a:solidFill>
                <a:latin typeface="Bookman Old Style"/>
              </a:rPr>
              <a:t>Луч, идущий через оптический центр линзы, не меняет своего направления.</a:t>
            </a:r>
            <a:endParaRPr b="0" lang="ru-RU" sz="2200" spc="-1" strike="noStrike">
              <a:latin typeface="Arial"/>
            </a:endParaRPr>
          </a:p>
        </p:txBody>
      </p:sp>
      <p:sp>
        <p:nvSpPr>
          <p:cNvPr id="221" name="Line 4"/>
          <p:cNvSpPr/>
          <p:nvPr/>
        </p:nvSpPr>
        <p:spPr>
          <a:xfrm>
            <a:off x="0" y="4832280"/>
            <a:ext cx="2914560" cy="0"/>
          </a:xfrm>
          <a:prstGeom prst="line">
            <a:avLst/>
          </a:prstGeom>
          <a:ln w="2844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22" name="Line 5"/>
          <p:cNvSpPr/>
          <p:nvPr/>
        </p:nvSpPr>
        <p:spPr>
          <a:xfrm>
            <a:off x="1692000" y="3429000"/>
            <a:ext cx="0" cy="2627280"/>
          </a:xfrm>
          <a:prstGeom prst="line">
            <a:avLst/>
          </a:prstGeom>
          <a:ln w="28440">
            <a:solidFill>
              <a:schemeClr val="tx1"/>
            </a:solidFill>
            <a:round/>
            <a:headEnd len="lg" type="stealth" w="med"/>
            <a:tailEnd len="lg" type="stealth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223" name="CustomShape 6"/>
          <p:cNvSpPr/>
          <p:nvPr/>
        </p:nvSpPr>
        <p:spPr>
          <a:xfrm>
            <a:off x="541080" y="3500280"/>
            <a:ext cx="333360" cy="4561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ff00ff"/>
                </a:solidFill>
                <a:latin typeface="Times New Roman"/>
              </a:rPr>
              <a:t>1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24" name="CustomShape 7"/>
          <p:cNvSpPr/>
          <p:nvPr/>
        </p:nvSpPr>
        <p:spPr>
          <a:xfrm>
            <a:off x="901800" y="4789440"/>
            <a:ext cx="85320" cy="78840"/>
          </a:xfrm>
          <a:prstGeom prst="ellipse">
            <a:avLst/>
          </a:prstGeom>
          <a:solidFill>
            <a:srgbClr val="ffffff"/>
          </a:solidFill>
          <a:ln w="12600">
            <a:solidFill>
              <a:srgbClr val="ffffff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25" name="CustomShape 8"/>
          <p:cNvSpPr/>
          <p:nvPr/>
        </p:nvSpPr>
        <p:spPr>
          <a:xfrm>
            <a:off x="2465280" y="4802040"/>
            <a:ext cx="85320" cy="77400"/>
          </a:xfrm>
          <a:prstGeom prst="ellipse">
            <a:avLst/>
          </a:prstGeom>
          <a:solidFill>
            <a:srgbClr val="ffffff"/>
          </a:solidFill>
          <a:ln w="12600">
            <a:solidFill>
              <a:srgbClr val="ffffff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26" name="CustomShape 9"/>
          <p:cNvSpPr/>
          <p:nvPr/>
        </p:nvSpPr>
        <p:spPr>
          <a:xfrm>
            <a:off x="801720" y="4826160"/>
            <a:ext cx="350280" cy="4561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F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27" name="CustomShape 10"/>
          <p:cNvSpPr/>
          <p:nvPr/>
        </p:nvSpPr>
        <p:spPr>
          <a:xfrm>
            <a:off x="2314440" y="4826160"/>
            <a:ext cx="350280" cy="4561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F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28" name="Line 11"/>
          <p:cNvSpPr/>
          <p:nvPr/>
        </p:nvSpPr>
        <p:spPr>
          <a:xfrm>
            <a:off x="610920" y="3933720"/>
            <a:ext cx="1114560" cy="0"/>
          </a:xfrm>
          <a:prstGeom prst="line">
            <a:avLst/>
          </a:prstGeom>
          <a:ln w="3240">
            <a:solidFill>
              <a:srgbClr val="ff00ff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29" name="Line 12"/>
          <p:cNvSpPr/>
          <p:nvPr/>
        </p:nvSpPr>
        <p:spPr>
          <a:xfrm>
            <a:off x="1712880" y="3963960"/>
            <a:ext cx="1457280" cy="1566720"/>
          </a:xfrm>
          <a:prstGeom prst="line">
            <a:avLst/>
          </a:prstGeom>
          <a:ln w="12600">
            <a:solidFill>
              <a:srgbClr val="ff00ff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30" name="Line 13"/>
          <p:cNvSpPr/>
          <p:nvPr/>
        </p:nvSpPr>
        <p:spPr>
          <a:xfrm>
            <a:off x="395280" y="4365360"/>
            <a:ext cx="1285560" cy="1106640"/>
          </a:xfrm>
          <a:prstGeom prst="line">
            <a:avLst/>
          </a:prstGeom>
          <a:ln w="12600">
            <a:solidFill>
              <a:srgbClr val="33cc33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31" name="Line 14"/>
          <p:cNvSpPr/>
          <p:nvPr/>
        </p:nvSpPr>
        <p:spPr>
          <a:xfrm>
            <a:off x="1712880" y="5495760"/>
            <a:ext cx="1028520" cy="0"/>
          </a:xfrm>
          <a:prstGeom prst="line">
            <a:avLst/>
          </a:prstGeom>
          <a:ln w="12600">
            <a:solidFill>
              <a:srgbClr val="33cc33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32" name="CustomShape 15"/>
          <p:cNvSpPr/>
          <p:nvPr/>
        </p:nvSpPr>
        <p:spPr>
          <a:xfrm>
            <a:off x="514080" y="4121280"/>
            <a:ext cx="333360" cy="4561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9900"/>
                </a:solidFill>
                <a:latin typeface="Times New Roman"/>
              </a:rPr>
              <a:t>2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33" name="Line 16"/>
          <p:cNvSpPr/>
          <p:nvPr/>
        </p:nvSpPr>
        <p:spPr>
          <a:xfrm flipH="1" flipV="1">
            <a:off x="664920" y="3998880"/>
            <a:ext cx="2138400" cy="1692000"/>
          </a:xfrm>
          <a:prstGeom prst="line">
            <a:avLst/>
          </a:prstGeom>
          <a:ln w="12600">
            <a:solidFill>
              <a:srgbClr val="0099ff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34" name="CustomShape 17"/>
          <p:cNvSpPr/>
          <p:nvPr/>
        </p:nvSpPr>
        <p:spPr>
          <a:xfrm>
            <a:off x="2628720" y="5661000"/>
            <a:ext cx="333360" cy="4561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66ccff"/>
                </a:solidFill>
                <a:latin typeface="Times New Roman"/>
              </a:rPr>
              <a:t>3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93" dur="indefinite" restart="never" nodeType="tmRoot">
          <p:childTnLst>
            <p:seq>
              <p:cTn id="94" dur="indefinite" nodeType="mainSeq">
                <p:childTnLst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99" dur="20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000"/>
                            </p:stCondLst>
                            <p:childTnLst>
                              <p:par>
                                <p:cTn id="101" nodeType="afterEffect" fill="hold" presetClass="entr" presetID="1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03" dur="2000"/>
                                        <p:tgtEl>
                                          <p:spTgt spid="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nodeType="withEffect" fill="hold" presetClass="entr" presetID="1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06" dur="2000"/>
                                        <p:tgtEl>
                                          <p:spTgt spid="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nodeType="clickEffect" fill="hold" presetClass="entr" presetID="40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11" dur="1000"/>
                                        <p:tgtEl>
                                          <p:spTgt spid="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12" dur="1000" fill="hold"/>
                                        <p:tgtEl>
                                          <p:spTgt spid="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3" dur="1000" fill="hold"/>
                                        <p:tgtEl>
                                          <p:spTgt spid="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nodeType="clickEffect" fill="hold" presetClass="entr" presetID="40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18" dur="1000"/>
                                        <p:tgtEl>
                                          <p:spTgt spid="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19" dur="1000" fill="hold"/>
                                        <p:tgtEl>
                                          <p:spTgt spid="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0" dur="1000" fill="hold"/>
                                        <p:tgtEl>
                                          <p:spTgt spid="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nodeType="clickEffect" fill="hold" presetClass="entr" presetID="40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25" dur="1000"/>
                                        <p:tgtEl>
                                          <p:spTgt spid="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26" dur="1000" fill="hold"/>
                                        <p:tgtEl>
                                          <p:spTgt spid="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7" dur="1000" fill="hold"/>
                                        <p:tgtEl>
                                          <p:spTgt spid="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Line 1"/>
          <p:cNvSpPr/>
          <p:nvPr/>
        </p:nvSpPr>
        <p:spPr>
          <a:xfrm>
            <a:off x="1218960" y="3962160"/>
            <a:ext cx="6858000" cy="0"/>
          </a:xfrm>
          <a:prstGeom prst="line">
            <a:avLst/>
          </a:prstGeom>
          <a:ln w="5724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36" name="Line 2"/>
          <p:cNvSpPr/>
          <p:nvPr/>
        </p:nvSpPr>
        <p:spPr>
          <a:xfrm>
            <a:off x="4419360" y="2438280"/>
            <a:ext cx="0" cy="2971800"/>
          </a:xfrm>
          <a:prstGeom prst="line">
            <a:avLst/>
          </a:prstGeom>
          <a:ln w="76320">
            <a:solidFill>
              <a:schemeClr val="tx1"/>
            </a:solidFill>
            <a:round/>
            <a:headEnd len="med" type="triangle" w="med"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grpSp>
        <p:nvGrpSpPr>
          <p:cNvPr id="237" name="Group 3"/>
          <p:cNvGrpSpPr/>
          <p:nvPr/>
        </p:nvGrpSpPr>
        <p:grpSpPr>
          <a:xfrm>
            <a:off x="2819520" y="3824280"/>
            <a:ext cx="380520" cy="907920"/>
            <a:chOff x="2819520" y="3824280"/>
            <a:chExt cx="380520" cy="907920"/>
          </a:xfrm>
        </p:grpSpPr>
        <p:sp>
          <p:nvSpPr>
            <p:cNvPr id="238" name="Line 4"/>
            <p:cNvSpPr/>
            <p:nvPr/>
          </p:nvSpPr>
          <p:spPr>
            <a:xfrm>
              <a:off x="2971800" y="3824280"/>
              <a:ext cx="0" cy="290160"/>
            </a:xfrm>
            <a:prstGeom prst="line">
              <a:avLst/>
            </a:prstGeom>
            <a:ln w="5724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39" name="CustomShape 5"/>
            <p:cNvSpPr/>
            <p:nvPr/>
          </p:nvSpPr>
          <p:spPr>
            <a:xfrm>
              <a:off x="2819520" y="4215240"/>
              <a:ext cx="380520" cy="51696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>
              <a:spAutoFit/>
            </a:bodyPr>
            <a:p>
              <a:pPr>
                <a:lnSpc>
                  <a:spcPct val="100000"/>
                </a:lnSpc>
                <a:spcBef>
                  <a:spcPts val="1400"/>
                </a:spcBef>
              </a:pPr>
              <a:r>
                <a:rPr b="0" lang="ru-RU" sz="2800" spc="-1" strike="noStrike">
                  <a:solidFill>
                    <a:srgbClr val="000000"/>
                  </a:solidFill>
                  <a:latin typeface="Franklin Gothic Book"/>
                </a:rPr>
                <a:t>F</a:t>
              </a:r>
              <a:endParaRPr b="0" lang="ru-RU" sz="2800" spc="-1" strike="noStrike">
                <a:latin typeface="Arial"/>
              </a:endParaRPr>
            </a:p>
          </p:txBody>
        </p:sp>
      </p:grpSp>
      <p:grpSp>
        <p:nvGrpSpPr>
          <p:cNvPr id="240" name="Group 6"/>
          <p:cNvGrpSpPr/>
          <p:nvPr/>
        </p:nvGrpSpPr>
        <p:grpSpPr>
          <a:xfrm>
            <a:off x="5562720" y="3809880"/>
            <a:ext cx="609120" cy="1126800"/>
            <a:chOff x="5562720" y="3809880"/>
            <a:chExt cx="609120" cy="1126800"/>
          </a:xfrm>
        </p:grpSpPr>
        <p:sp>
          <p:nvSpPr>
            <p:cNvPr id="241" name="Line 7"/>
            <p:cNvSpPr/>
            <p:nvPr/>
          </p:nvSpPr>
          <p:spPr>
            <a:xfrm>
              <a:off x="5790960" y="3809880"/>
              <a:ext cx="0" cy="304920"/>
            </a:xfrm>
            <a:prstGeom prst="line">
              <a:avLst/>
            </a:prstGeom>
            <a:ln w="5724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42" name="CustomShape 8"/>
            <p:cNvSpPr/>
            <p:nvPr/>
          </p:nvSpPr>
          <p:spPr>
            <a:xfrm>
              <a:off x="5562720" y="4419720"/>
              <a:ext cx="609120" cy="51696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>
              <a:spAutoFit/>
            </a:bodyPr>
            <a:p>
              <a:pPr>
                <a:lnSpc>
                  <a:spcPct val="100000"/>
                </a:lnSpc>
                <a:spcBef>
                  <a:spcPts val="1400"/>
                </a:spcBef>
              </a:pPr>
              <a:r>
                <a:rPr b="0" lang="ru-RU" sz="2800" spc="-1" strike="noStrike">
                  <a:solidFill>
                    <a:srgbClr val="000000"/>
                  </a:solidFill>
                  <a:latin typeface="Franklin Gothic Book"/>
                </a:rPr>
                <a:t>F</a:t>
              </a:r>
              <a:endParaRPr b="0" lang="ru-RU" sz="2800" spc="-1" strike="noStrike">
                <a:latin typeface="Arial"/>
              </a:endParaRPr>
            </a:p>
          </p:txBody>
        </p:sp>
      </p:grpSp>
      <p:sp>
        <p:nvSpPr>
          <p:cNvPr id="243" name="Line 9"/>
          <p:cNvSpPr/>
          <p:nvPr/>
        </p:nvSpPr>
        <p:spPr>
          <a:xfrm>
            <a:off x="1752480" y="3047760"/>
            <a:ext cx="6400800" cy="2210040"/>
          </a:xfrm>
          <a:prstGeom prst="line">
            <a:avLst/>
          </a:prstGeom>
          <a:ln w="57240">
            <a:solidFill>
              <a:srgbClr val="ff0066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244" name="Line 10"/>
          <p:cNvSpPr/>
          <p:nvPr/>
        </p:nvSpPr>
        <p:spPr>
          <a:xfrm>
            <a:off x="1752480" y="3047760"/>
            <a:ext cx="2666880" cy="0"/>
          </a:xfrm>
          <a:prstGeom prst="line">
            <a:avLst/>
          </a:prstGeom>
          <a:ln w="57240">
            <a:solidFill>
              <a:schemeClr val="hlink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245" name="Line 11"/>
          <p:cNvSpPr/>
          <p:nvPr/>
        </p:nvSpPr>
        <p:spPr>
          <a:xfrm>
            <a:off x="4419360" y="3047760"/>
            <a:ext cx="3657600" cy="2438640"/>
          </a:xfrm>
          <a:prstGeom prst="line">
            <a:avLst/>
          </a:prstGeom>
          <a:ln w="57240">
            <a:solidFill>
              <a:schemeClr val="hlink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246" name="Line 12"/>
          <p:cNvSpPr/>
          <p:nvPr/>
        </p:nvSpPr>
        <p:spPr>
          <a:xfrm>
            <a:off x="7238880" y="3962160"/>
            <a:ext cx="0" cy="990720"/>
          </a:xfrm>
          <a:prstGeom prst="line">
            <a:avLst/>
          </a:prstGeom>
          <a:ln w="57240">
            <a:solidFill>
              <a:srgbClr val="00ff00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grpSp>
        <p:nvGrpSpPr>
          <p:cNvPr id="247" name="Group 13"/>
          <p:cNvGrpSpPr/>
          <p:nvPr/>
        </p:nvGrpSpPr>
        <p:grpSpPr>
          <a:xfrm>
            <a:off x="1371600" y="2819520"/>
            <a:ext cx="533160" cy="1522800"/>
            <a:chOff x="1371600" y="2819520"/>
            <a:chExt cx="533160" cy="1522800"/>
          </a:xfrm>
        </p:grpSpPr>
        <p:sp>
          <p:nvSpPr>
            <p:cNvPr id="248" name="Line 14"/>
            <p:cNvSpPr/>
            <p:nvPr/>
          </p:nvSpPr>
          <p:spPr>
            <a:xfrm flipV="1">
              <a:off x="1752480" y="3047760"/>
              <a:ext cx="0" cy="914400"/>
            </a:xfrm>
            <a:prstGeom prst="line">
              <a:avLst/>
            </a:prstGeom>
            <a:ln w="57240">
              <a:solidFill>
                <a:srgbClr val="00ff00"/>
              </a:solidFill>
              <a:round/>
              <a:tailEnd len="med" type="triangle" w="med"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49" name="CustomShape 15"/>
            <p:cNvSpPr/>
            <p:nvPr/>
          </p:nvSpPr>
          <p:spPr>
            <a:xfrm>
              <a:off x="1371600" y="2819520"/>
              <a:ext cx="533160" cy="45612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>
              <a:spAutoFit/>
            </a:bodyPr>
            <a:p>
              <a:pPr>
                <a:lnSpc>
                  <a:spcPct val="100000"/>
                </a:lnSpc>
                <a:spcBef>
                  <a:spcPts val="1199"/>
                </a:spcBef>
              </a:pPr>
              <a:r>
                <a:rPr b="0" lang="ru-RU" sz="2400" spc="-1" strike="noStrike">
                  <a:solidFill>
                    <a:srgbClr val="000000"/>
                  </a:solidFill>
                  <a:latin typeface="Franklin Gothic Book"/>
                </a:rPr>
                <a:t>А</a:t>
              </a:r>
              <a:endParaRPr b="0" lang="ru-RU" sz="2400" spc="-1" strike="noStrike">
                <a:latin typeface="Arial"/>
              </a:endParaRPr>
            </a:p>
          </p:txBody>
        </p:sp>
        <p:sp>
          <p:nvSpPr>
            <p:cNvPr id="250" name="CustomShape 16"/>
            <p:cNvSpPr/>
            <p:nvPr/>
          </p:nvSpPr>
          <p:spPr>
            <a:xfrm>
              <a:off x="1447920" y="3886200"/>
              <a:ext cx="380520" cy="45612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>
              <a:spAutoFit/>
            </a:bodyPr>
            <a:p>
              <a:pPr>
                <a:lnSpc>
                  <a:spcPct val="100000"/>
                </a:lnSpc>
                <a:spcBef>
                  <a:spcPts val="1199"/>
                </a:spcBef>
              </a:pPr>
              <a:r>
                <a:rPr b="0" lang="ru-RU" sz="2400" spc="-1" strike="noStrike">
                  <a:solidFill>
                    <a:srgbClr val="000000"/>
                  </a:solidFill>
                  <a:latin typeface="Franklin Gothic Book"/>
                </a:rPr>
                <a:t>В</a:t>
              </a:r>
              <a:endParaRPr b="0" lang="ru-RU" sz="2400" spc="-1" strike="noStrike">
                <a:latin typeface="Arial"/>
              </a:endParaRPr>
            </a:p>
          </p:txBody>
        </p:sp>
      </p:grpSp>
      <p:grpSp>
        <p:nvGrpSpPr>
          <p:cNvPr id="251" name="Group 17"/>
          <p:cNvGrpSpPr/>
          <p:nvPr/>
        </p:nvGrpSpPr>
        <p:grpSpPr>
          <a:xfrm>
            <a:off x="6705720" y="4876920"/>
            <a:ext cx="609120" cy="821160"/>
            <a:chOff x="6705720" y="4876920"/>
            <a:chExt cx="609120" cy="821160"/>
          </a:xfrm>
        </p:grpSpPr>
        <p:sp>
          <p:nvSpPr>
            <p:cNvPr id="252" name="CustomShape 18"/>
            <p:cNvSpPr/>
            <p:nvPr/>
          </p:nvSpPr>
          <p:spPr>
            <a:xfrm>
              <a:off x="7162920" y="4876920"/>
              <a:ext cx="151920" cy="75960"/>
            </a:xfrm>
            <a:prstGeom prst="ellipse">
              <a:avLst/>
            </a:prstGeom>
            <a:solidFill>
              <a:schemeClr val="accent1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53" name="CustomShape 19"/>
            <p:cNvSpPr/>
            <p:nvPr/>
          </p:nvSpPr>
          <p:spPr>
            <a:xfrm>
              <a:off x="6705720" y="4876920"/>
              <a:ext cx="533160" cy="82116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>
              <a:spAutoFit/>
            </a:bodyPr>
            <a:p>
              <a:pPr>
                <a:lnSpc>
                  <a:spcPct val="100000"/>
                </a:lnSpc>
                <a:spcBef>
                  <a:spcPts val="1199"/>
                </a:spcBef>
              </a:pPr>
              <a:r>
                <a:rPr b="0" lang="ru-RU" sz="2400" spc="-1" strike="noStrike">
                  <a:solidFill>
                    <a:srgbClr val="000000"/>
                  </a:solidFill>
                  <a:latin typeface="Franklin Gothic Book"/>
                </a:rPr>
                <a:t>А1</a:t>
              </a:r>
              <a:endParaRPr b="0" lang="ru-RU" sz="2400" spc="-1" strike="noStrike">
                <a:latin typeface="Arial"/>
              </a:endParaRPr>
            </a:p>
          </p:txBody>
        </p:sp>
      </p:grpSp>
      <p:sp>
        <p:nvSpPr>
          <p:cNvPr id="254" name="CustomShape 20"/>
          <p:cNvSpPr/>
          <p:nvPr/>
        </p:nvSpPr>
        <p:spPr>
          <a:xfrm>
            <a:off x="7238880" y="3505320"/>
            <a:ext cx="685440" cy="456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  <a:spcBef>
                <a:spcPts val="1199"/>
              </a:spcBef>
            </a:pPr>
            <a:r>
              <a:rPr b="0" lang="ru-RU" sz="2400" spc="-1" strike="noStrike">
                <a:solidFill>
                  <a:srgbClr val="000000"/>
                </a:solidFill>
                <a:latin typeface="Franklin Gothic Book"/>
              </a:rPr>
              <a:t>В1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55" name="CustomShape 21"/>
          <p:cNvSpPr/>
          <p:nvPr/>
        </p:nvSpPr>
        <p:spPr>
          <a:xfrm>
            <a:off x="539640" y="404640"/>
            <a:ext cx="8208720" cy="11876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3600" spc="-1" strike="noStrike">
                <a:solidFill>
                  <a:srgbClr val="0000ff"/>
                </a:solidFill>
                <a:latin typeface="Bookman Old Style"/>
              </a:rPr>
              <a:t>ПОСТРОЕНИЕ</a:t>
            </a:r>
            <a:endParaRPr b="0" lang="ru-RU" sz="3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3600" spc="-1" strike="noStrike">
                <a:solidFill>
                  <a:srgbClr val="0000ff"/>
                </a:solidFill>
                <a:latin typeface="Bookman Old Style"/>
              </a:rPr>
              <a:t> </a:t>
            </a:r>
            <a:r>
              <a:rPr b="1" lang="ru-RU" sz="3600" spc="-1" strike="noStrike">
                <a:solidFill>
                  <a:srgbClr val="0000ff"/>
                </a:solidFill>
                <a:latin typeface="Bookman Old Style"/>
              </a:rPr>
              <a:t>В СОБИРАЮЩЕЙ ЛИНЗЕ</a:t>
            </a:r>
            <a:endParaRPr b="0" lang="ru-RU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28" dur="indefinite" restart="never" nodeType="tmRoot">
          <p:childTnLst>
            <p:seq>
              <p:cTn id="129" dur="indefinite" nodeType="mainSeq"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nodeType="afterEffect" fill="hold" presetClass="entr" presetID="22" presetSubtype="8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 additive="repl">
                                        <p:cTn id="134" dur="20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4000"/>
                            </p:stCondLst>
                            <p:childTnLst>
                              <p:par>
                                <p:cTn id="136" nodeType="afterEffect" fill="hold" presetClass="entr" presetID="22" presetSubtype="1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138" dur="20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7500"/>
                            </p:stCondLst>
                            <p:childTnLst>
                              <p:par>
                                <p:cTn id="140" nodeType="afterEffect" fill="hold" presetClass="entr" presetID="22" presetSubtype="4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42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nodeType="withEffect" fill="hold" presetClass="entr" presetID="22" presetSubtype="4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45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9500"/>
                            </p:stCondLst>
                            <p:childTnLst>
                              <p:par>
                                <p:cTn id="147" nodeType="afterEffect" fill="hold" presetClass="entr" presetID="22" presetSubtype="4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49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51" nodeType="afterEffect" fill="hold" presetClass="entr" presetID="2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 additive="repl">
                                        <p:cTn id="153" dur="20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5" nodeType="afterEffect" fill="hold" presetClass="entr" presetID="22" presetSubtype="1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157" dur="2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8500"/>
                            </p:stCondLst>
                            <p:childTnLst>
                              <p:par>
                                <p:cTn id="159" nodeType="afterEffect" fill="hold" presetClass="entr" presetID="22" presetSubtype="1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161" dur="20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22000"/>
                            </p:stCondLst>
                            <p:childTnLst>
                              <p:par>
                                <p:cTn id="163" nodeType="afterEffect" fill="hold" presetClass="entr" presetID="22" presetSubtype="4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65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24000"/>
                            </p:stCondLst>
                            <p:childTnLst>
                              <p:par>
                                <p:cTn id="167" nodeType="afterEffect" fill="hold" presetClass="entr" presetID="22" presetSubtype="4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69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6000"/>
                            </p:stCondLst>
                            <p:childTnLst>
                              <p:par>
                                <p:cTn id="171" nodeType="afterEffect" fill="hold" presetClass="entr" presetID="22" presetSubtype="1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173" dur="20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Line 1"/>
          <p:cNvSpPr/>
          <p:nvPr/>
        </p:nvSpPr>
        <p:spPr>
          <a:xfrm>
            <a:off x="914400" y="3962160"/>
            <a:ext cx="7162560" cy="0"/>
          </a:xfrm>
          <a:prstGeom prst="line">
            <a:avLst/>
          </a:prstGeom>
          <a:ln w="5724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  <p:grpSp>
        <p:nvGrpSpPr>
          <p:cNvPr id="257" name="Group 2"/>
          <p:cNvGrpSpPr/>
          <p:nvPr/>
        </p:nvGrpSpPr>
        <p:grpSpPr>
          <a:xfrm>
            <a:off x="3962160" y="2286000"/>
            <a:ext cx="457200" cy="2971800"/>
            <a:chOff x="3962160" y="2286000"/>
            <a:chExt cx="457200" cy="2971800"/>
          </a:xfrm>
        </p:grpSpPr>
        <p:sp>
          <p:nvSpPr>
            <p:cNvPr id="258" name="Line 3"/>
            <p:cNvSpPr/>
            <p:nvPr/>
          </p:nvSpPr>
          <p:spPr>
            <a:xfrm>
              <a:off x="4190760" y="2450880"/>
              <a:ext cx="0" cy="2641680"/>
            </a:xfrm>
            <a:prstGeom prst="line">
              <a:avLst/>
            </a:prstGeom>
            <a:ln w="5724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59" name="Line 4"/>
            <p:cNvSpPr/>
            <p:nvPr/>
          </p:nvSpPr>
          <p:spPr>
            <a:xfrm flipV="1">
              <a:off x="4190760" y="2286000"/>
              <a:ext cx="228600" cy="164880"/>
            </a:xfrm>
            <a:prstGeom prst="line">
              <a:avLst/>
            </a:prstGeom>
            <a:ln w="5724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60" name="Line 5"/>
            <p:cNvSpPr/>
            <p:nvPr/>
          </p:nvSpPr>
          <p:spPr>
            <a:xfrm flipH="1" flipV="1">
              <a:off x="3962160" y="2286000"/>
              <a:ext cx="228600" cy="164880"/>
            </a:xfrm>
            <a:prstGeom prst="line">
              <a:avLst/>
            </a:prstGeom>
            <a:ln w="5724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61" name="Line 6"/>
            <p:cNvSpPr/>
            <p:nvPr/>
          </p:nvSpPr>
          <p:spPr>
            <a:xfrm flipH="1">
              <a:off x="3962160" y="5092560"/>
              <a:ext cx="228600" cy="165240"/>
            </a:xfrm>
            <a:prstGeom prst="line">
              <a:avLst/>
            </a:prstGeom>
            <a:ln w="5724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62" name="Line 7"/>
            <p:cNvSpPr/>
            <p:nvPr/>
          </p:nvSpPr>
          <p:spPr>
            <a:xfrm>
              <a:off x="4190760" y="5092560"/>
              <a:ext cx="228600" cy="165240"/>
            </a:xfrm>
            <a:prstGeom prst="line">
              <a:avLst/>
            </a:prstGeom>
            <a:ln w="5724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263" name="Line 8"/>
          <p:cNvSpPr/>
          <p:nvPr/>
        </p:nvSpPr>
        <p:spPr>
          <a:xfrm>
            <a:off x="1600200" y="2971800"/>
            <a:ext cx="5257800" cy="1981080"/>
          </a:xfrm>
          <a:prstGeom prst="line">
            <a:avLst/>
          </a:prstGeom>
          <a:ln w="57240">
            <a:solidFill>
              <a:srgbClr val="ff0066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264" name="Line 9"/>
          <p:cNvSpPr/>
          <p:nvPr/>
        </p:nvSpPr>
        <p:spPr>
          <a:xfrm>
            <a:off x="1600200" y="2971800"/>
            <a:ext cx="2590560" cy="0"/>
          </a:xfrm>
          <a:prstGeom prst="line">
            <a:avLst/>
          </a:prstGeom>
          <a:ln w="57240">
            <a:solidFill>
              <a:schemeClr val="hlink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grpSp>
        <p:nvGrpSpPr>
          <p:cNvPr id="265" name="Group 10"/>
          <p:cNvGrpSpPr/>
          <p:nvPr/>
        </p:nvGrpSpPr>
        <p:grpSpPr>
          <a:xfrm>
            <a:off x="2666880" y="3828960"/>
            <a:ext cx="533160" cy="770760"/>
            <a:chOff x="2666880" y="3828960"/>
            <a:chExt cx="533160" cy="770760"/>
          </a:xfrm>
        </p:grpSpPr>
        <p:sp>
          <p:nvSpPr>
            <p:cNvPr id="266" name="Line 11"/>
            <p:cNvSpPr/>
            <p:nvPr/>
          </p:nvSpPr>
          <p:spPr>
            <a:xfrm flipH="1">
              <a:off x="2666880" y="3828960"/>
              <a:ext cx="46080" cy="285480"/>
            </a:xfrm>
            <a:prstGeom prst="line">
              <a:avLst/>
            </a:prstGeom>
            <a:ln w="5724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67" name="CustomShape 12"/>
            <p:cNvSpPr/>
            <p:nvPr/>
          </p:nvSpPr>
          <p:spPr>
            <a:xfrm>
              <a:off x="2786040" y="4143600"/>
              <a:ext cx="414000" cy="45612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>
              <a:spAutoFit/>
            </a:bodyPr>
            <a:p>
              <a:pPr>
                <a:lnSpc>
                  <a:spcPct val="100000"/>
                </a:lnSpc>
                <a:spcBef>
                  <a:spcPts val="1199"/>
                </a:spcBef>
              </a:pPr>
              <a:r>
                <a:rPr b="0" lang="ru-RU" sz="2400" spc="-1" strike="noStrike">
                  <a:solidFill>
                    <a:srgbClr val="000000"/>
                  </a:solidFill>
                  <a:latin typeface="Franklin Gothic Book"/>
                </a:rPr>
                <a:t>F</a:t>
              </a:r>
              <a:endParaRPr b="0" lang="ru-RU" sz="2400" spc="-1" strike="noStrike">
                <a:latin typeface="Arial"/>
              </a:endParaRPr>
            </a:p>
          </p:txBody>
        </p:sp>
      </p:grpSp>
      <p:grpSp>
        <p:nvGrpSpPr>
          <p:cNvPr id="268" name="Group 13"/>
          <p:cNvGrpSpPr/>
          <p:nvPr/>
        </p:nvGrpSpPr>
        <p:grpSpPr>
          <a:xfrm>
            <a:off x="5562360" y="3809880"/>
            <a:ext cx="609480" cy="684720"/>
            <a:chOff x="5562360" y="3809880"/>
            <a:chExt cx="609480" cy="684720"/>
          </a:xfrm>
        </p:grpSpPr>
        <p:sp>
          <p:nvSpPr>
            <p:cNvPr id="269" name="Line 14"/>
            <p:cNvSpPr/>
            <p:nvPr/>
          </p:nvSpPr>
          <p:spPr>
            <a:xfrm>
              <a:off x="5562360" y="3809880"/>
              <a:ext cx="0" cy="304920"/>
            </a:xfrm>
            <a:prstGeom prst="line">
              <a:avLst/>
            </a:prstGeom>
            <a:ln w="5724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70" name="CustomShape 15"/>
            <p:cNvSpPr/>
            <p:nvPr/>
          </p:nvSpPr>
          <p:spPr>
            <a:xfrm>
              <a:off x="5638680" y="4038480"/>
              <a:ext cx="533160" cy="45612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>
              <a:spAutoFit/>
            </a:bodyPr>
            <a:p>
              <a:pPr>
                <a:lnSpc>
                  <a:spcPct val="100000"/>
                </a:lnSpc>
                <a:spcBef>
                  <a:spcPts val="1199"/>
                </a:spcBef>
              </a:pPr>
              <a:r>
                <a:rPr b="0" lang="ru-RU" sz="2400" spc="-1" strike="noStrike">
                  <a:solidFill>
                    <a:srgbClr val="000000"/>
                  </a:solidFill>
                  <a:latin typeface="Franklin Gothic Book"/>
                </a:rPr>
                <a:t>F</a:t>
              </a:r>
              <a:endParaRPr b="0" lang="ru-RU" sz="2400" spc="-1" strike="noStrike">
                <a:latin typeface="Arial"/>
              </a:endParaRPr>
            </a:p>
          </p:txBody>
        </p:sp>
      </p:grpSp>
      <p:grpSp>
        <p:nvGrpSpPr>
          <p:cNvPr id="271" name="Group 16"/>
          <p:cNvGrpSpPr/>
          <p:nvPr/>
        </p:nvGrpSpPr>
        <p:grpSpPr>
          <a:xfrm>
            <a:off x="1143000" y="2895480"/>
            <a:ext cx="457200" cy="1446840"/>
            <a:chOff x="1143000" y="2895480"/>
            <a:chExt cx="457200" cy="1446840"/>
          </a:xfrm>
        </p:grpSpPr>
        <p:sp>
          <p:nvSpPr>
            <p:cNvPr id="272" name="Line 17"/>
            <p:cNvSpPr/>
            <p:nvPr/>
          </p:nvSpPr>
          <p:spPr>
            <a:xfrm flipV="1">
              <a:off x="1600200" y="2971800"/>
              <a:ext cx="0" cy="990360"/>
            </a:xfrm>
            <a:prstGeom prst="line">
              <a:avLst/>
            </a:prstGeom>
            <a:ln w="57240">
              <a:solidFill>
                <a:srgbClr val="00ff00"/>
              </a:solidFill>
              <a:round/>
              <a:tailEnd len="med" type="triangle" w="med"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73" name="CustomShape 18"/>
            <p:cNvSpPr/>
            <p:nvPr/>
          </p:nvSpPr>
          <p:spPr>
            <a:xfrm>
              <a:off x="1143000" y="2895480"/>
              <a:ext cx="456840" cy="45612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>
              <a:spAutoFit/>
            </a:bodyPr>
            <a:p>
              <a:pPr>
                <a:lnSpc>
                  <a:spcPct val="100000"/>
                </a:lnSpc>
                <a:spcBef>
                  <a:spcPts val="1199"/>
                </a:spcBef>
              </a:pPr>
              <a:r>
                <a:rPr b="0" lang="ru-RU" sz="2400" spc="-1" strike="noStrike">
                  <a:solidFill>
                    <a:srgbClr val="000000"/>
                  </a:solidFill>
                  <a:latin typeface="Franklin Gothic Book"/>
                </a:rPr>
                <a:t>A</a:t>
              </a:r>
              <a:endParaRPr b="0" lang="ru-RU" sz="2400" spc="-1" strike="noStrike">
                <a:latin typeface="Arial"/>
              </a:endParaRPr>
            </a:p>
          </p:txBody>
        </p:sp>
        <p:sp>
          <p:nvSpPr>
            <p:cNvPr id="274" name="CustomShape 19"/>
            <p:cNvSpPr/>
            <p:nvPr/>
          </p:nvSpPr>
          <p:spPr>
            <a:xfrm>
              <a:off x="1295280" y="3886200"/>
              <a:ext cx="304560" cy="45612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>
              <a:spAutoFit/>
            </a:bodyPr>
            <a:p>
              <a:pPr>
                <a:lnSpc>
                  <a:spcPct val="100000"/>
                </a:lnSpc>
                <a:spcBef>
                  <a:spcPts val="1199"/>
                </a:spcBef>
              </a:pPr>
              <a:r>
                <a:rPr b="0" lang="ru-RU" sz="2400" spc="-1" strike="noStrike">
                  <a:solidFill>
                    <a:srgbClr val="000000"/>
                  </a:solidFill>
                  <a:latin typeface="Franklin Gothic Book"/>
                </a:rPr>
                <a:t>B</a:t>
              </a:r>
              <a:endParaRPr b="0" lang="ru-RU" sz="2400" spc="-1" strike="noStrike">
                <a:latin typeface="Arial"/>
              </a:endParaRPr>
            </a:p>
          </p:txBody>
        </p:sp>
      </p:grpSp>
      <p:sp>
        <p:nvSpPr>
          <p:cNvPr id="275" name="CustomShape 20"/>
          <p:cNvSpPr/>
          <p:nvPr/>
        </p:nvSpPr>
        <p:spPr>
          <a:xfrm>
            <a:off x="1066680" y="4724280"/>
            <a:ext cx="304560" cy="4568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grpSp>
        <p:nvGrpSpPr>
          <p:cNvPr id="276" name="Group 21"/>
          <p:cNvGrpSpPr/>
          <p:nvPr/>
        </p:nvGrpSpPr>
        <p:grpSpPr>
          <a:xfrm>
            <a:off x="3048120" y="3048120"/>
            <a:ext cx="761400" cy="1355040"/>
            <a:chOff x="3048120" y="3048120"/>
            <a:chExt cx="761400" cy="1355040"/>
          </a:xfrm>
        </p:grpSpPr>
        <p:sp>
          <p:nvSpPr>
            <p:cNvPr id="277" name="CustomShape 22"/>
            <p:cNvSpPr/>
            <p:nvPr/>
          </p:nvSpPr>
          <p:spPr>
            <a:xfrm>
              <a:off x="3200400" y="3505320"/>
              <a:ext cx="75960" cy="75960"/>
            </a:xfrm>
            <a:prstGeom prst="ellipse">
              <a:avLst/>
            </a:prstGeom>
            <a:solidFill>
              <a:schemeClr val="accent1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78" name="Line 23"/>
            <p:cNvSpPr/>
            <p:nvPr/>
          </p:nvSpPr>
          <p:spPr>
            <a:xfrm flipV="1">
              <a:off x="3200400" y="3504960"/>
              <a:ext cx="0" cy="457200"/>
            </a:xfrm>
            <a:prstGeom prst="line">
              <a:avLst/>
            </a:prstGeom>
            <a:ln w="57240">
              <a:solidFill>
                <a:srgbClr val="00ff00"/>
              </a:solidFill>
              <a:round/>
              <a:tailEnd len="med" type="triangle" w="med"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79" name="CustomShape 24"/>
            <p:cNvSpPr/>
            <p:nvPr/>
          </p:nvSpPr>
          <p:spPr>
            <a:xfrm>
              <a:off x="3048120" y="3048120"/>
              <a:ext cx="456840" cy="63828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>
              <a:spAutoFit/>
            </a:bodyPr>
            <a:p>
              <a:pPr>
                <a:lnSpc>
                  <a:spcPct val="100000"/>
                </a:lnSpc>
                <a:spcBef>
                  <a:spcPts val="601"/>
                </a:spcBef>
              </a:pPr>
              <a:r>
                <a:rPr b="0" lang="ru-RU" sz="1800" spc="-1" strike="noStrike">
                  <a:solidFill>
                    <a:srgbClr val="000000"/>
                  </a:solidFill>
                  <a:latin typeface="Franklin Gothic Book"/>
                </a:rPr>
                <a:t>A1</a:t>
              </a:r>
              <a:endParaRPr b="0" lang="ru-RU" sz="1800" spc="-1" strike="noStrike">
                <a:latin typeface="Arial"/>
              </a:endParaRPr>
            </a:p>
          </p:txBody>
        </p:sp>
        <p:sp>
          <p:nvSpPr>
            <p:cNvPr id="280" name="CustomShape 25"/>
            <p:cNvSpPr/>
            <p:nvPr/>
          </p:nvSpPr>
          <p:spPr>
            <a:xfrm>
              <a:off x="3200400" y="4038480"/>
              <a:ext cx="609120" cy="36468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>
              <a:spAutoFit/>
            </a:bodyPr>
            <a:p>
              <a:pPr>
                <a:lnSpc>
                  <a:spcPct val="100000"/>
                </a:lnSpc>
                <a:spcBef>
                  <a:spcPts val="601"/>
                </a:spcBef>
              </a:pPr>
              <a:r>
                <a:rPr b="0" lang="ru-RU" sz="1800" spc="-1" strike="noStrike">
                  <a:solidFill>
                    <a:srgbClr val="000000"/>
                  </a:solidFill>
                  <a:latin typeface="Franklin Gothic Book"/>
                </a:rPr>
                <a:t>B1</a:t>
              </a:r>
              <a:endParaRPr b="0" lang="ru-RU" sz="1800" spc="-1" strike="noStrike">
                <a:latin typeface="Arial"/>
              </a:endParaRPr>
            </a:p>
          </p:txBody>
        </p:sp>
      </p:grpSp>
      <p:sp>
        <p:nvSpPr>
          <p:cNvPr id="281" name="Line 26"/>
          <p:cNvSpPr/>
          <p:nvPr/>
        </p:nvSpPr>
        <p:spPr>
          <a:xfrm flipV="1">
            <a:off x="4190760" y="1981080"/>
            <a:ext cx="1676520" cy="990720"/>
          </a:xfrm>
          <a:prstGeom prst="line">
            <a:avLst/>
          </a:prstGeom>
          <a:ln w="57240">
            <a:solidFill>
              <a:schemeClr val="hlink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282" name="Line 27"/>
          <p:cNvSpPr/>
          <p:nvPr/>
        </p:nvSpPr>
        <p:spPr>
          <a:xfrm flipH="1">
            <a:off x="1447560" y="2971800"/>
            <a:ext cx="2743200" cy="1752480"/>
          </a:xfrm>
          <a:prstGeom prst="line">
            <a:avLst/>
          </a:prstGeom>
          <a:ln cap="rnd" w="57240">
            <a:solidFill>
              <a:schemeClr val="hlink"/>
            </a:solidFill>
            <a:prstDash val="dash"/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83" name="TextShape 28"/>
          <p:cNvSpPr txBox="1"/>
          <p:nvPr/>
        </p:nvSpPr>
        <p:spPr>
          <a:xfrm>
            <a:off x="457200" y="277920"/>
            <a:ext cx="8229240" cy="1139400"/>
          </a:xfrm>
          <a:prstGeom prst="rect">
            <a:avLst/>
          </a:prstGeom>
          <a:noFill/>
          <a:ln w="9360">
            <a:noFill/>
          </a:ln>
        </p:spPr>
        <p:txBody>
          <a:bodyPr anchor="b">
            <a:noAutofit/>
          </a:bodyPr>
          <a:p>
            <a:pPr algn="ctr">
              <a:lnSpc>
                <a:spcPct val="100000"/>
              </a:lnSpc>
            </a:pPr>
            <a:r>
              <a:rPr b="1" lang="ru-RU" sz="3600" spc="-1" strike="noStrike">
                <a:solidFill>
                  <a:srgbClr val="0000ff"/>
                </a:solidFill>
                <a:latin typeface="Garamond"/>
              </a:rPr>
              <a:t>ПОСТРОЕНИЕ </a:t>
            </a:r>
            <a:br/>
            <a:r>
              <a:rPr b="1" lang="ru-RU" sz="3600" spc="-1" strike="noStrike">
                <a:solidFill>
                  <a:srgbClr val="0000ff"/>
                </a:solidFill>
                <a:latin typeface="Garamond"/>
              </a:rPr>
              <a:t>В РАССЕИВАЮЩЕЙ ЛИНЗЕ</a:t>
            </a:r>
            <a:endParaRPr b="0" lang="ru-RU" sz="36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284" name="TextShape 29"/>
          <p:cNvSpPr txBox="1"/>
          <p:nvPr/>
        </p:nvSpPr>
        <p:spPr>
          <a:xfrm>
            <a:off x="457200" y="1600200"/>
            <a:ext cx="8229240" cy="4530240"/>
          </a:xfrm>
          <a:prstGeom prst="rect">
            <a:avLst/>
          </a:prstGeom>
          <a:noFill/>
          <a:ln w="9360">
            <a:noFill/>
          </a:ln>
        </p:spPr>
        <p:txBody>
          <a:bodyPr>
            <a:noAutofit/>
          </a:bodyPr>
          <a:p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74" dur="indefinite" restart="never" nodeType="tmRoot">
          <p:childTnLst>
            <p:seq>
              <p:cTn id="175" dur="indefinite" nodeType="mainSeq">
                <p:childTnLst>
                  <p:par>
                    <p:cTn id="176" fill="hold">
                      <p:stCondLst>
                        <p:cond delay="0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nodeType="afterEffect" fill="hold" presetClass="entr" presetID="2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 additive="repl">
                                        <p:cTn id="180" dur="20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3500"/>
                            </p:stCondLst>
                            <p:childTnLst>
                              <p:par>
                                <p:cTn id="182" nodeType="afterEffect" fill="hold" presetClass="entr" presetID="47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84" dur="20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85" dur="20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6" dur="20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8" nodeType="afterEffect" fill="hold" presetClass="entr" presetID="22" presetSubtype="4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90" dur="20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nodeType="withEffect" fill="hold" presetClass="entr" presetID="22" presetSubtype="4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93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5" nodeType="afterEffect" fill="hold" presetClass="entr" presetID="22" presetSubtype="4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97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99" nodeType="afterEffect" fill="hold" presetClass="entr" presetID="22" presetSubtype="8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 additive="repl">
                                        <p:cTn id="201" dur="20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17000"/>
                            </p:stCondLst>
                            <p:childTnLst>
                              <p:par>
                                <p:cTn id="203" nodeType="afterEffect" fill="hold" presetClass="entr" presetID="22" presetSubtype="4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205" dur="20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nodeType="withEffect" fill="hold" presetClass="entr" presetID="22" presetSubtype="1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208" dur="20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nodeType="withEffect" fill="hold" presetClass="entr" presetID="22" presetSubtype="4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211"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3" nodeType="afterEffect" fill="hold" presetClass="entr" presetID="22" presetSubtype="1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215" dur="20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23500"/>
                            </p:stCondLst>
                            <p:childTnLst>
                              <p:par>
                                <p:cTn id="217" nodeType="afterEffect" fill="hold" presetClass="entr" presetID="22" presetSubtype="4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219" dur="20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TextShape 1"/>
          <p:cNvSpPr txBox="1"/>
          <p:nvPr/>
        </p:nvSpPr>
        <p:spPr>
          <a:xfrm>
            <a:off x="457200" y="277920"/>
            <a:ext cx="8229240" cy="1139400"/>
          </a:xfrm>
          <a:prstGeom prst="rect">
            <a:avLst/>
          </a:prstGeom>
          <a:noFill/>
          <a:ln w="9360">
            <a:noFill/>
          </a:ln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r>
              <a:rPr b="0" lang="ru-RU" sz="4400" spc="-1" strike="noStrike">
                <a:solidFill>
                  <a:srgbClr val="999900"/>
                </a:solidFill>
                <a:latin typeface="Garamond"/>
              </a:rPr>
              <a:t>Задание №1</a:t>
            </a:r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286" name="TextShape 2"/>
          <p:cNvSpPr txBox="1"/>
          <p:nvPr/>
        </p:nvSpPr>
        <p:spPr>
          <a:xfrm>
            <a:off x="457200" y="1600200"/>
            <a:ext cx="8229240" cy="4530240"/>
          </a:xfrm>
          <a:prstGeom prst="rect">
            <a:avLst/>
          </a:prstGeom>
          <a:noFill/>
          <a:ln w="9360">
            <a:noFill/>
          </a:ln>
        </p:spPr>
        <p:txBody>
          <a:bodyPr>
            <a:noAutofit/>
          </a:bodyPr>
          <a:p>
            <a:pPr marL="547560" indent="-410760">
              <a:lnSpc>
                <a:spcPct val="100000"/>
              </a:lnSpc>
              <a:spcBef>
                <a:spcPts val="561"/>
              </a:spcBef>
              <a:buClr>
                <a:srgbClr val="6600cc"/>
              </a:buClr>
              <a:buSzPct val="75000"/>
              <a:buFont typeface="Wingdings" charset="2"/>
              <a:buChar char=""/>
            </a:pP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На каком рисунке изображение </a:t>
            </a:r>
            <a:r>
              <a:rPr b="0" lang="ru-RU" sz="2800" spc="-1" strike="noStrike">
                <a:solidFill>
                  <a:srgbClr val="000000"/>
                </a:solidFill>
                <a:latin typeface="Book Antiqua"/>
              </a:rPr>
              <a:t>S1</a:t>
            </a: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 светящейся точки </a:t>
            </a:r>
            <a:r>
              <a:rPr b="0" lang="ru-RU" sz="2800" spc="-1" strike="noStrike">
                <a:solidFill>
                  <a:srgbClr val="000000"/>
                </a:solidFill>
                <a:latin typeface="Book Antiqua"/>
              </a:rPr>
              <a:t>S</a:t>
            </a: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, даваемое собирающей линзой построено правильно?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pic>
        <p:nvPicPr>
          <p:cNvPr id="287" name="Picture 2" descr=""/>
          <p:cNvPicPr/>
          <p:nvPr/>
        </p:nvPicPr>
        <p:blipFill>
          <a:blip r:embed="rId1"/>
          <a:stretch/>
        </p:blipFill>
        <p:spPr>
          <a:xfrm>
            <a:off x="0" y="3652920"/>
            <a:ext cx="2857320" cy="2168280"/>
          </a:xfrm>
          <a:prstGeom prst="rect">
            <a:avLst/>
          </a:prstGeom>
          <a:ln w="9360">
            <a:noFill/>
          </a:ln>
        </p:spPr>
      </p:pic>
      <p:pic>
        <p:nvPicPr>
          <p:cNvPr id="288" name="Picture 3" descr=""/>
          <p:cNvPicPr/>
          <p:nvPr/>
        </p:nvPicPr>
        <p:blipFill>
          <a:blip r:embed="rId2"/>
          <a:stretch/>
        </p:blipFill>
        <p:spPr>
          <a:xfrm>
            <a:off x="3071880" y="3643200"/>
            <a:ext cx="2928600" cy="2174400"/>
          </a:xfrm>
          <a:prstGeom prst="rect">
            <a:avLst/>
          </a:prstGeom>
          <a:ln w="9360">
            <a:noFill/>
          </a:ln>
        </p:spPr>
      </p:pic>
      <p:pic>
        <p:nvPicPr>
          <p:cNvPr id="289" name="Picture 4" descr=""/>
          <p:cNvPicPr/>
          <p:nvPr/>
        </p:nvPicPr>
        <p:blipFill>
          <a:blip r:embed="rId3"/>
          <a:stretch/>
        </p:blipFill>
        <p:spPr>
          <a:xfrm>
            <a:off x="6215040" y="3643200"/>
            <a:ext cx="2928600" cy="217440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TextShape 1"/>
          <p:cNvSpPr txBox="1"/>
          <p:nvPr/>
        </p:nvSpPr>
        <p:spPr>
          <a:xfrm>
            <a:off x="457200" y="277920"/>
            <a:ext cx="8146800" cy="631440"/>
          </a:xfrm>
          <a:prstGeom prst="rect">
            <a:avLst/>
          </a:prstGeom>
          <a:noFill/>
          <a:ln w="9360">
            <a:noFill/>
          </a:ln>
        </p:spPr>
        <p:txBody>
          <a:bodyPr anchor="b">
            <a:noAutofit/>
          </a:bodyPr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999900"/>
                </a:solidFill>
                <a:latin typeface="Garamond"/>
              </a:rPr>
              <a:t>ПРОВЕРИМ РЕШЕНИЕ ЗАДАЧ</a:t>
            </a:r>
            <a:endParaRPr b="0" lang="ru-RU" sz="32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291" name="TextShape 2"/>
          <p:cNvSpPr txBox="1"/>
          <p:nvPr/>
        </p:nvSpPr>
        <p:spPr>
          <a:xfrm>
            <a:off x="395280" y="1125360"/>
            <a:ext cx="8229240" cy="5471640"/>
          </a:xfrm>
          <a:prstGeom prst="rect">
            <a:avLst/>
          </a:prstGeom>
          <a:noFill/>
          <a:ln w="9360">
            <a:noFill/>
          </a:ln>
        </p:spPr>
        <p:txBody>
          <a:bodyPr>
            <a:noAutofit/>
          </a:bodyPr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№</a:t>
            </a: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1.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Дано:                СИ            Решение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F1=25 см        0,25м        D=1/F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F2=50 см         0,5м         D1=1/F1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D1-?                                  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D2-?                          D1=1/0,25=0,4 </a:t>
            </a:r>
            <a:r>
              <a:rPr b="0" lang="ru-RU" sz="2000" spc="-1" strike="noStrike">
                <a:solidFill>
                  <a:srgbClr val="000000"/>
                </a:solidFill>
                <a:latin typeface="Verdana"/>
              </a:rPr>
              <a:t>(дптр)</a:t>
            </a: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  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                                          </a:t>
            </a: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D2=1/F2        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                                 </a:t>
            </a: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D2=1/0,5=2 </a:t>
            </a:r>
            <a:r>
              <a:rPr b="0" lang="ru-RU" sz="2000" spc="-1" strike="noStrike">
                <a:solidFill>
                  <a:srgbClr val="000000"/>
                </a:solidFill>
                <a:latin typeface="Verdana"/>
              </a:rPr>
              <a:t>(дптр)</a:t>
            </a:r>
            <a:endParaRPr b="0" lang="ru-RU" sz="20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                                  </a:t>
            </a: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Ответ: D1=0,4 дптр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                                              </a:t>
            </a: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D2=2 дптр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292" name="Line 3"/>
          <p:cNvSpPr/>
          <p:nvPr/>
        </p:nvSpPr>
        <p:spPr>
          <a:xfrm>
            <a:off x="2771640" y="1484280"/>
            <a:ext cx="0" cy="266364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93" name="Line 4"/>
          <p:cNvSpPr/>
          <p:nvPr/>
        </p:nvSpPr>
        <p:spPr>
          <a:xfrm>
            <a:off x="4356000" y="1557000"/>
            <a:ext cx="0" cy="266400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94" name="Line 5"/>
          <p:cNvSpPr/>
          <p:nvPr/>
        </p:nvSpPr>
        <p:spPr>
          <a:xfrm>
            <a:off x="323640" y="3068280"/>
            <a:ext cx="2376360" cy="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TextShape 1"/>
          <p:cNvSpPr txBox="1"/>
          <p:nvPr/>
        </p:nvSpPr>
        <p:spPr>
          <a:xfrm>
            <a:off x="324000" y="0"/>
            <a:ext cx="8229240" cy="6453000"/>
          </a:xfrm>
          <a:prstGeom prst="rect">
            <a:avLst/>
          </a:prstGeom>
          <a:noFill/>
          <a:ln w="9360">
            <a:noFill/>
          </a:ln>
        </p:spPr>
        <p:txBody>
          <a:bodyPr>
            <a:noAutofit/>
          </a:bodyPr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№</a:t>
            </a: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2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Дано:                            Решение.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D1=5 дптр                 D=1</a:t>
            </a:r>
            <a:r>
              <a:rPr b="0" lang="ru-RU" sz="2800" spc="-1" strike="noStrike">
                <a:solidFill>
                  <a:srgbClr val="000000"/>
                </a:solidFill>
                <a:latin typeface="Book Antiqua"/>
              </a:rPr>
              <a:t>/F</a:t>
            </a: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; </a:t>
            </a:r>
            <a:r>
              <a:rPr b="0" lang="ru-RU" sz="2800" spc="-1" strike="noStrike">
                <a:solidFill>
                  <a:srgbClr val="000000"/>
                </a:solidFill>
                <a:latin typeface="Book Antiqua"/>
              </a:rPr>
              <a:t>        F=1/D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D2= 8 дптр           </a:t>
            </a:r>
            <a:r>
              <a:rPr b="0" lang="ru-RU" sz="2800" spc="-1" strike="noStrike">
                <a:solidFill>
                  <a:srgbClr val="000000"/>
                </a:solidFill>
                <a:latin typeface="Book Antiqua"/>
              </a:rPr>
              <a:t>F1=1/5=0,2 </a:t>
            </a: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 (м) = 20 (см) 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Book Antiqua"/>
              </a:rPr>
              <a:t>F1-</a:t>
            </a: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? 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Book Antiqua"/>
              </a:rPr>
              <a:t>F2-</a:t>
            </a: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?                      </a:t>
            </a:r>
            <a:r>
              <a:rPr b="0" lang="ru-RU" sz="2800" spc="-1" strike="noStrike">
                <a:solidFill>
                  <a:srgbClr val="000000"/>
                </a:solidFill>
                <a:latin typeface="Book Antiqua"/>
              </a:rPr>
              <a:t> F2</a:t>
            </a: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=1</a:t>
            </a:r>
            <a:r>
              <a:rPr b="0" lang="ru-RU" sz="2800" spc="-1" strike="noStrike">
                <a:solidFill>
                  <a:srgbClr val="000000"/>
                </a:solidFill>
                <a:latin typeface="Book Antiqua"/>
              </a:rPr>
              <a:t>/</a:t>
            </a: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8=0,125 (м) = 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                             </a:t>
            </a: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=12,5 (см)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                              </a:t>
            </a: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Ответ: </a:t>
            </a:r>
            <a:r>
              <a:rPr b="0" lang="ru-RU" sz="2800" spc="-1" strike="noStrike">
                <a:solidFill>
                  <a:srgbClr val="000000"/>
                </a:solidFill>
                <a:latin typeface="Book Antiqua"/>
              </a:rPr>
              <a:t>F1</a:t>
            </a: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 = 20 см</a:t>
            </a:r>
            <a:r>
              <a:rPr b="0" lang="ru-RU" sz="2800" spc="-1" strike="noStrike">
                <a:solidFill>
                  <a:srgbClr val="000000"/>
                </a:solidFill>
                <a:latin typeface="Book Antiqua"/>
              </a:rPr>
              <a:t> 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                                          </a:t>
            </a:r>
            <a:r>
              <a:rPr b="0" lang="ru-RU" sz="2800" spc="-1" strike="noStrike">
                <a:solidFill>
                  <a:srgbClr val="000000"/>
                </a:solidFill>
                <a:latin typeface="Book Antiqua"/>
              </a:rPr>
              <a:t>F2</a:t>
            </a: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 = 12,5 см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>
              <a:lnSpc>
                <a:spcPct val="100000"/>
              </a:lnSpc>
              <a:spcBef>
                <a:spcPts val="561"/>
              </a:spcBef>
            </a:pP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296" name="Line 2"/>
          <p:cNvSpPr/>
          <p:nvPr/>
        </p:nvSpPr>
        <p:spPr>
          <a:xfrm>
            <a:off x="539640" y="2060280"/>
            <a:ext cx="2448000" cy="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97" name="Line 3"/>
          <p:cNvSpPr/>
          <p:nvPr/>
        </p:nvSpPr>
        <p:spPr>
          <a:xfrm>
            <a:off x="2987640" y="691920"/>
            <a:ext cx="0" cy="237636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TextShape 1"/>
          <p:cNvSpPr txBox="1"/>
          <p:nvPr/>
        </p:nvSpPr>
        <p:spPr>
          <a:xfrm>
            <a:off x="0" y="0"/>
            <a:ext cx="9143640" cy="6857640"/>
          </a:xfrm>
          <a:prstGeom prst="rect">
            <a:avLst/>
          </a:prstGeom>
          <a:noFill/>
          <a:ln w="9360">
            <a:noFill/>
          </a:ln>
        </p:spPr>
        <p:txBody>
          <a:bodyPr>
            <a:noAutofit/>
          </a:bodyPr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№</a:t>
            </a: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3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Дано:                 СИ                  Решение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479"/>
              </a:spcBef>
            </a:pPr>
            <a:r>
              <a:rPr b="0" lang="ru-RU" sz="2400" spc="-1" strike="noStrike">
                <a:solidFill>
                  <a:srgbClr val="000000"/>
                </a:solidFill>
                <a:latin typeface="Verdana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Verdana"/>
              </a:rPr>
              <a:t>D1 = -3дптр                         D=D1+D2+D3+D4+D5                        </a:t>
            </a:r>
            <a:endParaRPr b="0" lang="ru-RU" sz="24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479"/>
              </a:spcBef>
            </a:pPr>
            <a:r>
              <a:rPr b="0" lang="ru-RU" sz="2400" spc="-1" strike="noStrike">
                <a:solidFill>
                  <a:srgbClr val="000000"/>
                </a:solidFill>
                <a:latin typeface="Verdana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Verdana"/>
              </a:rPr>
              <a:t>D2 = -3дптр                              </a:t>
            </a:r>
            <a:endParaRPr b="0" lang="ru-RU" sz="24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479"/>
              </a:spcBef>
            </a:pPr>
            <a:r>
              <a:rPr b="0" lang="ru-RU" sz="2400" spc="-1" strike="noStrike">
                <a:solidFill>
                  <a:srgbClr val="000000"/>
                </a:solidFill>
                <a:latin typeface="Book Antiqua"/>
              </a:rPr>
              <a:t>F=F3=F4=F5=</a:t>
            </a:r>
            <a:r>
              <a:rPr b="0" lang="ru-RU" sz="2400" spc="-1" strike="noStrike">
                <a:solidFill>
                  <a:srgbClr val="000000"/>
                </a:solidFill>
                <a:latin typeface="Verdana"/>
              </a:rPr>
              <a:t>50 см   </a:t>
            </a:r>
            <a:r>
              <a:rPr b="0" lang="ru-RU" sz="2400" spc="-1" strike="noStrike">
                <a:solidFill>
                  <a:srgbClr val="000000"/>
                </a:solidFill>
                <a:latin typeface="Book Antiqua"/>
              </a:rPr>
              <a:t>0</a:t>
            </a:r>
            <a:r>
              <a:rPr b="0" lang="ru-RU" sz="2400" spc="-1" strike="noStrike">
                <a:solidFill>
                  <a:srgbClr val="000000"/>
                </a:solidFill>
                <a:latin typeface="Verdana"/>
              </a:rPr>
              <a:t>,5м          D=1</a:t>
            </a:r>
            <a:r>
              <a:rPr b="0" lang="ru-RU" sz="2400" spc="-1" strike="noStrike">
                <a:solidFill>
                  <a:srgbClr val="000000"/>
                </a:solidFill>
                <a:latin typeface="Book Antiqua"/>
              </a:rPr>
              <a:t>/F</a:t>
            </a:r>
            <a:endParaRPr b="0" lang="ru-RU" sz="24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r>
              <a:rPr b="0" lang="ru-RU" sz="2400" spc="-1" strike="noStrike">
                <a:solidFill>
                  <a:srgbClr val="000000"/>
                </a:solidFill>
                <a:latin typeface="Verdana"/>
              </a:rPr>
              <a:t>   </a:t>
            </a:r>
            <a:r>
              <a:rPr b="0" lang="ru-RU" sz="2400" spc="-1" strike="noStrike">
                <a:solidFill>
                  <a:srgbClr val="000000"/>
                </a:solidFill>
                <a:latin typeface="Verdana"/>
              </a:rPr>
              <a:t>D-?</a:t>
            </a: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                                </a:t>
            </a:r>
            <a:r>
              <a:rPr b="0" lang="ru-RU" sz="2400" spc="-1" strike="noStrike">
                <a:solidFill>
                  <a:srgbClr val="000000"/>
                </a:solidFill>
                <a:latin typeface="Verdana"/>
              </a:rPr>
              <a:t>D3=D4=D5=1</a:t>
            </a:r>
            <a:r>
              <a:rPr b="0" lang="ru-RU" sz="2400" spc="-1" strike="noStrike">
                <a:solidFill>
                  <a:srgbClr val="000000"/>
                </a:solidFill>
                <a:latin typeface="Book Antiqua"/>
              </a:rPr>
              <a:t>/F</a:t>
            </a:r>
            <a:endParaRPr b="0" lang="ru-RU" sz="24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479"/>
              </a:spcBef>
            </a:pPr>
            <a:r>
              <a:rPr b="0" lang="ru-RU" sz="2400" spc="-1" strike="noStrike">
                <a:solidFill>
                  <a:srgbClr val="000000"/>
                </a:solidFill>
                <a:latin typeface="Verdana"/>
              </a:rPr>
              <a:t>                                             </a:t>
            </a:r>
            <a:r>
              <a:rPr b="0" lang="ru-RU" sz="2400" spc="-1" strike="noStrike">
                <a:solidFill>
                  <a:srgbClr val="000000"/>
                </a:solidFill>
                <a:latin typeface="Verdana"/>
              </a:rPr>
              <a:t>D= -2D1+3</a:t>
            </a:r>
            <a:r>
              <a:rPr b="0" lang="ru-RU" sz="2400" spc="-1" strike="noStrike">
                <a:solidFill>
                  <a:srgbClr val="000000"/>
                </a:solidFill>
                <a:latin typeface="Book Antiqua"/>
              </a:rPr>
              <a:t>/F</a:t>
            </a:r>
            <a:endParaRPr b="0" lang="ru-RU" sz="24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479"/>
              </a:spcBef>
            </a:pPr>
            <a:r>
              <a:rPr b="0" lang="ru-RU" sz="2400" spc="-1" strike="noStrike">
                <a:solidFill>
                  <a:srgbClr val="000000"/>
                </a:solidFill>
                <a:latin typeface="Verdana"/>
              </a:rPr>
              <a:t>                                             </a:t>
            </a:r>
            <a:r>
              <a:rPr b="0" lang="ru-RU" sz="2400" spc="-1" strike="noStrike">
                <a:solidFill>
                  <a:srgbClr val="000000"/>
                </a:solidFill>
                <a:latin typeface="Verdana"/>
              </a:rPr>
              <a:t>D = -2*3+3</a:t>
            </a:r>
            <a:r>
              <a:rPr b="0" lang="ru-RU" sz="2400" spc="-1" strike="noStrike">
                <a:solidFill>
                  <a:srgbClr val="000000"/>
                </a:solidFill>
                <a:latin typeface="Book Antiqua"/>
              </a:rPr>
              <a:t>/</a:t>
            </a:r>
            <a:r>
              <a:rPr b="0" lang="ru-RU" sz="2400" spc="-1" strike="noStrike">
                <a:solidFill>
                  <a:srgbClr val="000000"/>
                </a:solidFill>
                <a:latin typeface="Verdana"/>
              </a:rPr>
              <a:t>0,5=0</a:t>
            </a:r>
            <a:endParaRPr b="0" lang="ru-RU" sz="24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Verdana"/>
              </a:rPr>
              <a:t>                                            </a:t>
            </a:r>
            <a:r>
              <a:rPr b="0" lang="ru-RU" sz="2400" spc="-1" strike="noStrike">
                <a:solidFill>
                  <a:srgbClr val="000000"/>
                </a:solidFill>
                <a:latin typeface="Verdana"/>
              </a:rPr>
              <a:t>Ответ: D = 0</a:t>
            </a:r>
            <a:endParaRPr b="0" lang="ru-RU" sz="24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>
              <a:lnSpc>
                <a:spcPct val="100000"/>
              </a:lnSpc>
              <a:spcBef>
                <a:spcPts val="479"/>
              </a:spcBef>
            </a:pPr>
            <a:endParaRPr b="0" lang="ru-RU" sz="24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299" name="Line 2"/>
          <p:cNvSpPr/>
          <p:nvPr/>
        </p:nvSpPr>
        <p:spPr>
          <a:xfrm>
            <a:off x="2987640" y="549000"/>
            <a:ext cx="0" cy="288144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00" name="Line 3"/>
          <p:cNvSpPr/>
          <p:nvPr/>
        </p:nvSpPr>
        <p:spPr>
          <a:xfrm>
            <a:off x="4066920" y="620640"/>
            <a:ext cx="0" cy="280836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01" name="Line 4"/>
          <p:cNvSpPr/>
          <p:nvPr/>
        </p:nvSpPr>
        <p:spPr>
          <a:xfrm>
            <a:off x="0" y="3068280"/>
            <a:ext cx="2842920" cy="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TextShape 1"/>
          <p:cNvSpPr txBox="1"/>
          <p:nvPr/>
        </p:nvSpPr>
        <p:spPr>
          <a:xfrm>
            <a:off x="457200" y="277920"/>
            <a:ext cx="8229240" cy="1139400"/>
          </a:xfrm>
          <a:prstGeom prst="rect">
            <a:avLst/>
          </a:prstGeom>
          <a:noFill/>
          <a:ln w="9360">
            <a:noFill/>
          </a:ln>
        </p:spPr>
        <p:txBody>
          <a:bodyPr anchor="b">
            <a:noAutofit/>
          </a:bodyPr>
          <a:p>
            <a:pPr>
              <a:lnSpc>
                <a:spcPct val="100000"/>
              </a:lnSpc>
            </a:pPr>
            <a:r>
              <a:rPr b="1" lang="ru-RU" sz="5400" spc="-1" strike="noStrike">
                <a:solidFill>
                  <a:srgbClr val="0000ff"/>
                </a:solidFill>
                <a:latin typeface="Bookman Old Style"/>
              </a:rPr>
              <a:t>Домашнее задание</a:t>
            </a:r>
            <a:endParaRPr b="0" lang="ru-RU" sz="5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303" name="TextShape 2"/>
          <p:cNvSpPr txBox="1"/>
          <p:nvPr/>
        </p:nvSpPr>
        <p:spPr>
          <a:xfrm>
            <a:off x="457200" y="1600200"/>
            <a:ext cx="8229240" cy="4530240"/>
          </a:xfrm>
          <a:prstGeom prst="rect">
            <a:avLst/>
          </a:prstGeom>
          <a:noFill/>
          <a:ln w="9360">
            <a:noFill/>
          </a:ln>
        </p:spPr>
        <p:txBody>
          <a:bodyPr>
            <a:noAutofit/>
          </a:bodyPr>
          <a:p>
            <a:pPr marL="343080" indent="-342720" algn="just">
              <a:lnSpc>
                <a:spcPct val="100000"/>
              </a:lnSpc>
              <a:spcBef>
                <a:spcPts val="561"/>
              </a:spcBef>
            </a:pPr>
            <a:r>
              <a:rPr b="1" lang="ru-RU" sz="2800" spc="-1" strike="noStrike">
                <a:solidFill>
                  <a:srgbClr val="000000"/>
                </a:solidFill>
                <a:latin typeface="Verdana"/>
              </a:rPr>
              <a:t>   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  <a:p>
            <a:pPr marL="343080" indent="-342720" algn="just">
              <a:lnSpc>
                <a:spcPct val="100000"/>
              </a:lnSpc>
              <a:spcBef>
                <a:spcPts val="561"/>
              </a:spcBef>
            </a:pPr>
            <a:r>
              <a:rPr b="1" lang="ru-RU" sz="2800" spc="-1" strike="noStrike">
                <a:solidFill>
                  <a:srgbClr val="000000"/>
                </a:solidFill>
                <a:latin typeface="Verdana"/>
              </a:rPr>
              <a:t>   </a:t>
            </a:r>
            <a:r>
              <a:rPr b="1" lang="ru-RU" sz="2800" spc="-1" strike="noStrike">
                <a:solidFill>
                  <a:srgbClr val="000000"/>
                </a:solidFill>
                <a:latin typeface="Verdana"/>
              </a:rPr>
              <a:t>§66-§67 , упр. 33(1), упр 34(3),  подготовить сообщение или презентацию (по желанию) по теме «Применение линз».</a:t>
            </a:r>
            <a:endParaRPr b="0" lang="ru-RU" sz="2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TextShape 1"/>
          <p:cNvSpPr txBox="1"/>
          <p:nvPr/>
        </p:nvSpPr>
        <p:spPr>
          <a:xfrm>
            <a:off x="457200" y="277920"/>
            <a:ext cx="8229240" cy="1139400"/>
          </a:xfrm>
          <a:prstGeom prst="rect">
            <a:avLst/>
          </a:prstGeom>
          <a:noFill/>
          <a:ln w="9360">
            <a:noFill/>
          </a:ln>
        </p:spPr>
        <p:txBody>
          <a:bodyPr anchor="b">
            <a:noAutofit/>
          </a:bodyPr>
          <a:p>
            <a:endParaRPr b="0" lang="ru-RU" sz="4400" spc="-1" strike="noStrike">
              <a:solidFill>
                <a:srgbClr val="0000ff"/>
              </a:solidFill>
              <a:latin typeface="Bookman Old Style"/>
            </a:endParaRPr>
          </a:p>
        </p:txBody>
      </p:sp>
      <p:sp>
        <p:nvSpPr>
          <p:cNvPr id="305" name="TextShape 2"/>
          <p:cNvSpPr txBox="1"/>
          <p:nvPr/>
        </p:nvSpPr>
        <p:spPr>
          <a:xfrm>
            <a:off x="457200" y="1600200"/>
            <a:ext cx="8229240" cy="4530240"/>
          </a:xfrm>
          <a:prstGeom prst="rect">
            <a:avLst/>
          </a:prstGeom>
          <a:noFill/>
          <a:ln w="9360">
            <a:noFill/>
          </a:ln>
        </p:spPr>
        <p:txBody>
          <a:bodyPr>
            <a:noAutofit/>
          </a:bodyPr>
          <a:p>
            <a:pPr marL="343080" indent="-342720" algn="ctr">
              <a:lnSpc>
                <a:spcPct val="100000"/>
              </a:lnSpc>
              <a:spcBef>
                <a:spcPts val="1760"/>
              </a:spcBef>
            </a:pPr>
            <a:r>
              <a:rPr b="1" lang="ru-RU" sz="8800" spc="-1" strike="noStrike">
                <a:solidFill>
                  <a:srgbClr val="0000ff"/>
                </a:solidFill>
                <a:latin typeface="Bookman Old Style"/>
              </a:rPr>
              <a:t>СПАСИБО ЗА ВНИМАНИЕ!</a:t>
            </a:r>
            <a:endParaRPr b="0" lang="ru-RU" sz="88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20" dur="indefinite" restart="never" nodeType="tmRoot">
          <p:childTnLst>
            <p:seq>
              <p:cTn id="221" dur="indefinite" nodeType="mainSeq">
                <p:childTnLst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nodeType="clickEffect" fill="hold" presetClass="entr" presetID="38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o>
                                        <p:strVal val="-45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-45"/>
                                          </p:val>
                                        </p:tav>
                                        <p:tav tm="69900">
                                          <p:val>
                                            <p:strVal val="45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9" dur="156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999900"/>
      </a:dk2>
      <a:lt2>
        <a:srgbClr val="6600cc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999900"/>
      </a:dk2>
      <a:lt2>
        <a:srgbClr val="6600cc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999900"/>
      </a:dk2>
      <a:lt2>
        <a:srgbClr val="6600cc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999900"/>
      </a:dk2>
      <a:lt2>
        <a:srgbClr val="6600cc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445</TotalTime>
  <Application>Neat_Office/6.2.8.2$Windows_x86 LibreOffice_project/</Application>
  <Words>400</Words>
  <Paragraphs>123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:description/>
  <dc:language>ru-RU</dc:language>
  <cp:lastModifiedBy/>
  <dcterms:modified xsi:type="dcterms:W3CDTF">2020-05-04T09:34:05Z</dcterms:modified>
  <cp:revision>39</cp:revision>
  <dc:subject/>
  <dc:title>Слайд 1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3</vt:i4>
  </property>
  <property fmtid="{D5CDD505-2E9C-101B-9397-08002B2CF9AE}" pid="8" name="PresentationFormat">
    <vt:lpwstr>Экран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18</vt:i4>
  </property>
</Properties>
</file>