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9" r:id="rId10"/>
    <p:sldId id="265" r:id="rId11"/>
    <p:sldId id="266" r:id="rId12"/>
    <p:sldId id="267" r:id="rId13"/>
    <p:sldId id="268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075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BAC7BE-8E42-4409-B9A1-F8C523B690A7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A3D47-79F6-4878-AAF6-9799054C7C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9304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CA3D47-79F6-4878-AAF6-9799054C7C3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55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8800" dirty="0" smtClean="0"/>
              <a:t>Воды суши : реки и озёра</a:t>
            </a:r>
            <a:endParaRPr lang="ru-RU" sz="8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3212977"/>
            <a:ext cx="4108755" cy="338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C:\Users\1\Pictures\1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212978"/>
            <a:ext cx="394094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2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Озеро </a:t>
            </a:r>
            <a:r>
              <a:rPr lang="ru-RU" sz="4000" dirty="0"/>
              <a:t>– это замкнутый водоем, образовавшийся на поверхности суши в природном углублении. </a:t>
            </a:r>
          </a:p>
        </p:txBody>
      </p:sp>
      <p:pic>
        <p:nvPicPr>
          <p:cNvPr id="6146" name="Picture 2" descr="C:\Users\1\Desktop\6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16831"/>
            <a:ext cx="7632847" cy="443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349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/>
              <a:t>Схема </a:t>
            </a:r>
            <a:r>
              <a:rPr lang="ru-RU" sz="4000" dirty="0" smtClean="0"/>
              <a:t>:озера делятся на сточное </a:t>
            </a:r>
            <a:r>
              <a:rPr lang="ru-RU" sz="4000" smtClean="0"/>
              <a:t>и бессточные</a:t>
            </a:r>
            <a:endParaRPr lang="ru-RU" sz="4000" dirty="0"/>
          </a:p>
        </p:txBody>
      </p:sp>
      <p:pic>
        <p:nvPicPr>
          <p:cNvPr id="5122" name="Picture 2" descr="C:\Users\1\Desktop\реки\0021-021-Stochnoe-Besstochno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7488832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23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Сточные(пресные) - озёра</a:t>
            </a:r>
            <a:r>
              <a:rPr lang="ru-RU" sz="4000" dirty="0"/>
              <a:t>, из которых вытекают реки (Байкал).</a:t>
            </a:r>
            <a:br>
              <a:rPr lang="ru-RU" sz="4000" dirty="0"/>
            </a:br>
            <a:endParaRPr lang="ru-RU" sz="4000" dirty="0"/>
          </a:p>
        </p:txBody>
      </p:sp>
      <p:pic>
        <p:nvPicPr>
          <p:cNvPr id="2051" name="Picture 3" descr="C:\Users\1\Pictures\10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44929"/>
            <a:ext cx="7776864" cy="4364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652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/>
              <a:t>Бессточные </a:t>
            </a:r>
            <a:r>
              <a:rPr lang="ru-RU" sz="4000" dirty="0" smtClean="0"/>
              <a:t>(соленые)– </a:t>
            </a:r>
            <a:r>
              <a:rPr lang="ru-RU" sz="4000" dirty="0"/>
              <a:t>озёра, из которых, ни одна река не вытекает (Каспийское).</a:t>
            </a:r>
          </a:p>
        </p:txBody>
      </p:sp>
      <p:pic>
        <p:nvPicPr>
          <p:cNvPr id="4" name="Picture 2" descr="C:\Users\1\Pictures\7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1988840"/>
            <a:ext cx="8064896" cy="4262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943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b="1" i="1" dirty="0" smtClean="0"/>
              <a:t>Байкал(Евразия) – 1620</a:t>
            </a:r>
          </a:p>
          <a:p>
            <a:r>
              <a:rPr lang="ru-RU" b="1" i="1" dirty="0" smtClean="0"/>
              <a:t>Танганьика(Африка) – 1470</a:t>
            </a:r>
          </a:p>
          <a:p>
            <a:r>
              <a:rPr lang="ru-RU" b="1" i="1" dirty="0" smtClean="0"/>
              <a:t> Каспийское(Евразия) – 1025</a:t>
            </a:r>
          </a:p>
          <a:p>
            <a:r>
              <a:rPr lang="ru-RU" b="1" i="1" dirty="0" smtClean="0"/>
              <a:t>Ньяса(Африка) – 706</a:t>
            </a:r>
          </a:p>
          <a:p>
            <a:r>
              <a:rPr lang="ru-RU" b="1" i="1" dirty="0" smtClean="0"/>
              <a:t>Иссык- Куль(Азия) – 668</a:t>
            </a:r>
          </a:p>
          <a:p>
            <a:r>
              <a:rPr lang="ru-RU" b="1" i="1" dirty="0" smtClean="0"/>
              <a:t>Верхнее(Северная Америка) -393</a:t>
            </a:r>
          </a:p>
          <a:p>
            <a:r>
              <a:rPr lang="ru-RU" b="1" i="1" dirty="0" smtClean="0"/>
              <a:t>Титикака(Южная  Америка) – 304</a:t>
            </a:r>
          </a:p>
          <a:p>
            <a:r>
              <a:rPr lang="ru-RU" b="1" i="1" dirty="0" smtClean="0"/>
              <a:t>Мичиган( Северная Америка) 281</a:t>
            </a:r>
            <a:endParaRPr lang="ru-RU" b="1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Крупнейшие по глубине озера</a:t>
            </a:r>
            <a:br>
              <a:rPr lang="ru-RU" dirty="0" smtClean="0"/>
            </a:br>
            <a:r>
              <a:rPr lang="ru-RU" dirty="0" smtClean="0"/>
              <a:t>мира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88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204864"/>
            <a:ext cx="7408333" cy="3954752"/>
          </a:xfrm>
        </p:spPr>
        <p:txBody>
          <a:bodyPr>
            <a:normAutofit fontScale="77500" lnSpcReduction="20000"/>
          </a:bodyPr>
          <a:lstStyle/>
          <a:p>
            <a:r>
              <a:rPr lang="ru-RU" sz="2800" b="1" dirty="0" smtClean="0"/>
              <a:t>Исток – это место, где начинается река.</a:t>
            </a:r>
          </a:p>
          <a:p>
            <a:r>
              <a:rPr lang="ru-RU" sz="2800" b="1" dirty="0" smtClean="0"/>
              <a:t>Устье- это место, где река заканчивается.</a:t>
            </a:r>
          </a:p>
          <a:p>
            <a:r>
              <a:rPr lang="ru-RU" sz="2800" b="1" dirty="0" smtClean="0"/>
              <a:t>Приток- река</a:t>
            </a:r>
            <a:r>
              <a:rPr lang="ru-RU" sz="2800" b="1" dirty="0"/>
              <a:t>, впадающая в другую </a:t>
            </a:r>
            <a:r>
              <a:rPr lang="ru-RU" sz="2800" b="1" dirty="0" smtClean="0"/>
              <a:t>реку.</a:t>
            </a:r>
          </a:p>
          <a:p>
            <a:r>
              <a:rPr lang="ru-RU" sz="2800" b="1" dirty="0" smtClean="0"/>
              <a:t> </a:t>
            </a:r>
            <a:r>
              <a:rPr lang="ru-RU" sz="2800" b="1" dirty="0"/>
              <a:t>Речная долина - углубление в рельефе, которое  занимает река. </a:t>
            </a:r>
          </a:p>
          <a:p>
            <a:r>
              <a:rPr lang="ru-RU" sz="2800" b="1" dirty="0" smtClean="0"/>
              <a:t>Речная </a:t>
            </a:r>
            <a:r>
              <a:rPr lang="ru-RU" sz="2800" b="1" dirty="0"/>
              <a:t>система- – главная река с о всеми своими притоками</a:t>
            </a:r>
            <a:r>
              <a:rPr lang="ru-RU" sz="2800" b="1" dirty="0" smtClean="0"/>
              <a:t>.</a:t>
            </a:r>
          </a:p>
          <a:p>
            <a:r>
              <a:rPr lang="ru-RU" sz="2800" b="1" dirty="0"/>
              <a:t>Речной бассейн - территория, с которой река собирает воду</a:t>
            </a:r>
            <a:r>
              <a:rPr lang="ru-RU" sz="2800" b="1" dirty="0" smtClean="0"/>
              <a:t>.</a:t>
            </a:r>
            <a:endParaRPr lang="ru-RU" sz="2800" b="1" dirty="0"/>
          </a:p>
          <a:p>
            <a:r>
              <a:rPr lang="ru-RU" sz="2800" b="1" dirty="0" smtClean="0"/>
              <a:t> </a:t>
            </a:r>
            <a:r>
              <a:rPr lang="ru-RU" sz="2800" b="1" dirty="0"/>
              <a:t>Водораздел - граница, разделяющая речные бассейны.</a:t>
            </a:r>
          </a:p>
          <a:p>
            <a:r>
              <a:rPr lang="ru-RU" sz="2800" b="1" dirty="0"/>
              <a:t>Пойма – часть речной долины, затапливаемая во время половодья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400" dirty="0"/>
              <a:t>Река – это поток воды, текущий в выработанном им углублении  - русле.</a:t>
            </a:r>
          </a:p>
        </p:txBody>
      </p:sp>
    </p:spTree>
    <p:extLst>
      <p:ext uri="{BB962C8B-B14F-4D97-AF65-F5344CB8AC3E}">
        <p14:creationId xmlns:p14="http://schemas.microsoft.com/office/powerpoint/2010/main" val="10734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Схема речной системы</a:t>
            </a:r>
            <a:endParaRPr lang="ru-RU" dirty="0"/>
          </a:p>
        </p:txBody>
      </p:sp>
      <p:pic>
        <p:nvPicPr>
          <p:cNvPr id="1026" name="Picture 2" descr="C:\Users\1\Desktop\реки\img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60" y="2081212"/>
            <a:ext cx="7419624" cy="4448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7510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 </a:t>
            </a:r>
            <a:r>
              <a:rPr lang="ru-RU" sz="3600" dirty="0"/>
              <a:t>Реки  </a:t>
            </a:r>
            <a:r>
              <a:rPr lang="ru-RU" sz="3600" dirty="0" smtClean="0"/>
              <a:t>равнинные </a:t>
            </a:r>
            <a:r>
              <a:rPr lang="ru-RU" sz="3600" dirty="0"/>
              <a:t>текут спокойно, плавно, в широких долинах Скорость – 1 м/с</a:t>
            </a:r>
          </a:p>
        </p:txBody>
      </p:sp>
      <p:pic>
        <p:nvPicPr>
          <p:cNvPr id="1026" name="Picture 2" descr="C:\Users\1\Pictures\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064123"/>
            <a:ext cx="7416824" cy="432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962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Горные реки </a:t>
            </a:r>
            <a:r>
              <a:rPr lang="ru-RU" dirty="0"/>
              <a:t>текут быстро большая </a:t>
            </a:r>
            <a:r>
              <a:rPr lang="ru-RU" dirty="0" smtClean="0"/>
              <a:t>скорость</a:t>
            </a:r>
            <a:endParaRPr lang="ru-RU" dirty="0"/>
          </a:p>
        </p:txBody>
      </p:sp>
      <p:pic>
        <p:nvPicPr>
          <p:cNvPr id="4" name="Picture 2" descr="C:\Users\1\Pictures\8328575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6552728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4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 реках бывают водопады и пороги</a:t>
            </a:r>
            <a:endParaRPr lang="ru-RU" dirty="0"/>
          </a:p>
        </p:txBody>
      </p:sp>
      <p:pic>
        <p:nvPicPr>
          <p:cNvPr id="2050" name="Picture 2" descr="C:\Users\1\Desktop\7453174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033678"/>
            <a:ext cx="4248472" cy="42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1\Pictures\0_8cdd3_5e2bd297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33678"/>
            <a:ext cx="4176464" cy="4275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98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Пороги </a:t>
            </a:r>
            <a:r>
              <a:rPr lang="ru-RU" sz="4400" dirty="0" smtClean="0"/>
              <a:t>- выходы </a:t>
            </a:r>
            <a:r>
              <a:rPr lang="ru-RU" sz="4400" dirty="0"/>
              <a:t>твёрдых пород, пересекающих русло, нагромождение камней. </a:t>
            </a:r>
          </a:p>
        </p:txBody>
      </p:sp>
      <p:pic>
        <p:nvPicPr>
          <p:cNvPr id="1026" name="Picture 2" descr="C:\Users\1\Pictures\5464055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88840"/>
            <a:ext cx="7560840" cy="4346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590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Водопад -Падение воды с высокого уступа на реке. Самый высокий на Земле водопад – </a:t>
            </a:r>
            <a:r>
              <a:rPr lang="ru-RU" sz="2400" dirty="0" err="1"/>
              <a:t>Анхель</a:t>
            </a:r>
            <a:r>
              <a:rPr lang="ru-RU" sz="2400" dirty="0"/>
              <a:t> в Южной Америке (бассейн реки Ориноко). Его высота – 1054 </a:t>
            </a:r>
            <a:r>
              <a:rPr lang="ru-RU" sz="2400" dirty="0" smtClean="0"/>
              <a:t>метра</a:t>
            </a:r>
            <a:endParaRPr lang="ru-RU" sz="2400" dirty="0"/>
          </a:p>
        </p:txBody>
      </p:sp>
      <p:pic>
        <p:nvPicPr>
          <p:cNvPr id="4" name="Picture 2" descr="C:\Users\1\Pictures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628801"/>
            <a:ext cx="762000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07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Крупнейшие реки мира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0475" y="2258873"/>
            <a:ext cx="69918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tx2"/>
                </a:solidFill>
              </a:rPr>
              <a:t>Нил с </a:t>
            </a:r>
            <a:r>
              <a:rPr lang="ru-RU" sz="2400" b="1" dirty="0" err="1" smtClean="0">
                <a:solidFill>
                  <a:schemeClr val="tx2"/>
                </a:solidFill>
              </a:rPr>
              <a:t>Кагерой</a:t>
            </a:r>
            <a:r>
              <a:rPr lang="ru-RU" sz="2400" b="1" dirty="0" smtClean="0">
                <a:solidFill>
                  <a:schemeClr val="tx2"/>
                </a:solidFill>
              </a:rPr>
              <a:t> (</a:t>
            </a:r>
            <a:r>
              <a:rPr lang="ru-RU" sz="2400" b="1" dirty="0">
                <a:solidFill>
                  <a:schemeClr val="tx2"/>
                </a:solidFill>
              </a:rPr>
              <a:t>Африка) –  </a:t>
            </a:r>
            <a:r>
              <a:rPr lang="ru-RU" sz="2400" b="1" dirty="0" smtClean="0">
                <a:solidFill>
                  <a:schemeClr val="tx2"/>
                </a:solidFill>
              </a:rPr>
              <a:t>6671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Миссисипи с Миссури(</a:t>
            </a:r>
            <a:r>
              <a:rPr lang="ru-RU" sz="2400" b="1" dirty="0" err="1" smtClean="0">
                <a:solidFill>
                  <a:schemeClr val="tx2"/>
                </a:solidFill>
              </a:rPr>
              <a:t>Сев.Америка</a:t>
            </a:r>
            <a:r>
              <a:rPr lang="ru-RU" sz="2400" b="1" dirty="0" smtClean="0">
                <a:solidFill>
                  <a:schemeClr val="tx2"/>
                </a:solidFill>
              </a:rPr>
              <a:t>)- 6420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Амазонка с </a:t>
            </a:r>
            <a:r>
              <a:rPr lang="ru-RU" sz="2400" b="1" dirty="0" err="1" smtClean="0">
                <a:solidFill>
                  <a:schemeClr val="tx2"/>
                </a:solidFill>
              </a:rPr>
              <a:t>Мараньоном</a:t>
            </a:r>
            <a:r>
              <a:rPr lang="ru-RU" sz="2400" b="1" dirty="0" smtClean="0">
                <a:solidFill>
                  <a:schemeClr val="tx2"/>
                </a:solidFill>
              </a:rPr>
              <a:t> (</a:t>
            </a:r>
            <a:r>
              <a:rPr lang="ru-RU" sz="2400" b="1" dirty="0" err="1" smtClean="0">
                <a:solidFill>
                  <a:schemeClr val="tx2"/>
                </a:solidFill>
              </a:rPr>
              <a:t>ЮЖ.Америка</a:t>
            </a:r>
            <a:r>
              <a:rPr lang="ru-RU" sz="2400" b="1" dirty="0" smtClean="0">
                <a:solidFill>
                  <a:schemeClr val="tx2"/>
                </a:solidFill>
              </a:rPr>
              <a:t>)-6400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Янцзы(Азия)-5800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Обь с Иртышем(Азия)- 5451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Хуанхэ ( Азия)-4845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Миссури( Сев . Америка)- 4740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Меконг(Азия)-4500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Амур с </a:t>
            </a:r>
            <a:r>
              <a:rPr lang="ru-RU" sz="2400" b="1" dirty="0" err="1" smtClean="0">
                <a:solidFill>
                  <a:schemeClr val="tx2"/>
                </a:solidFill>
              </a:rPr>
              <a:t>Аргунью</a:t>
            </a:r>
            <a:r>
              <a:rPr lang="ru-RU" sz="2400" b="1" dirty="0" smtClean="0">
                <a:solidFill>
                  <a:schemeClr val="tx2"/>
                </a:solidFill>
              </a:rPr>
              <a:t> (Азия)-4440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Лена (Азия) - 4400</a:t>
            </a:r>
          </a:p>
          <a:p>
            <a:r>
              <a:rPr lang="ru-RU" sz="2400" b="1" dirty="0" smtClean="0">
                <a:solidFill>
                  <a:schemeClr val="tx2"/>
                </a:solidFill>
              </a:rPr>
              <a:t>Волга (Европа) - 3531</a:t>
            </a:r>
            <a:endParaRPr lang="ru-RU" sz="24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199</TotalTime>
  <Words>329</Words>
  <Application>Microsoft Office PowerPoint</Application>
  <PresentationFormat>Экран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Воды суши : реки и озёра</vt:lpstr>
      <vt:lpstr>Река – это поток воды, текущий в выработанном им углублении  - русле.</vt:lpstr>
      <vt:lpstr>Схема речной системы</vt:lpstr>
      <vt:lpstr> Реки  равнинные текут спокойно, плавно, в широких долинах Скорость – 1 м/с</vt:lpstr>
      <vt:lpstr>Горные реки текут быстро большая скорость</vt:lpstr>
      <vt:lpstr>НА реках бывают водопады и пороги</vt:lpstr>
      <vt:lpstr>Пороги - выходы твёрдых пород, пересекающих русло, нагромождение камней. </vt:lpstr>
      <vt:lpstr>Водопад -Падение воды с высокого уступа на реке. Самый высокий на Земле водопад – Анхель в Южной Америке (бассейн реки Ориноко). Его высота – 1054 метра</vt:lpstr>
      <vt:lpstr>Крупнейшие реки мира</vt:lpstr>
      <vt:lpstr>Озеро – это замкнутый водоем, образовавшийся на поверхности суши в природном углублении. </vt:lpstr>
      <vt:lpstr>Схема :озера делятся на сточное и бессточные</vt:lpstr>
      <vt:lpstr>Сточные(пресные) - озёра, из которых вытекают реки (Байкал). </vt:lpstr>
      <vt:lpstr>Бессточные (соленые)– озёра, из которых, ни одна река не вытекает (Каспийское).</vt:lpstr>
      <vt:lpstr>Крупнейшие по глубине озера мира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Воды суши : реки и озёра</dc:title>
  <dc:creator>1</dc:creator>
  <cp:lastModifiedBy>0000</cp:lastModifiedBy>
  <cp:revision>31</cp:revision>
  <dcterms:created xsi:type="dcterms:W3CDTF">2013-03-10T01:14:23Z</dcterms:created>
  <dcterms:modified xsi:type="dcterms:W3CDTF">2020-04-18T08:51:52Z</dcterms:modified>
</cp:coreProperties>
</file>