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9" r:id="rId4"/>
    <p:sldId id="264" r:id="rId5"/>
    <p:sldId id="265" r:id="rId6"/>
    <p:sldId id="272" r:id="rId7"/>
    <p:sldId id="27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0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Book Antiqua" pitchFamily="18" charset="0"/>
              </a:rPr>
              <a:t>Сергей Орлов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Book Antiqua" pitchFamily="18" charset="0"/>
              </a:rPr>
              <a:t>к 90-летию со дня рождения</a:t>
            </a:r>
            <a:endParaRPr lang="ru-RU" sz="28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ГОУ СОШ №520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П. Понтонный, </a:t>
            </a:r>
            <a:r>
              <a:rPr lang="ru-RU" sz="2400" dirty="0" err="1" smtClean="0">
                <a:solidFill>
                  <a:srgbClr val="00B0F0"/>
                </a:solidFill>
              </a:rPr>
              <a:t>Колпинский</a:t>
            </a:r>
            <a:r>
              <a:rPr lang="ru-RU" sz="2400" dirty="0" smtClean="0">
                <a:solidFill>
                  <a:srgbClr val="00B0F0"/>
                </a:solidFill>
              </a:rPr>
              <a:t> район СПб, 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ул. Южная, д. 31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Сергей Сергеевич Орлов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(1921 — 1977)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1\Мои документы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688" y="273526"/>
            <a:ext cx="3574473" cy="585216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824536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Дата рождения:	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22 августа 1921</a:t>
            </a:r>
          </a:p>
          <a:p>
            <a:endParaRPr lang="ru-RU" sz="2000" dirty="0" smtClean="0"/>
          </a:p>
          <a:p>
            <a:r>
              <a:rPr lang="ru-RU" sz="2000" i="1" dirty="0" smtClean="0"/>
              <a:t>Место рождения:</a:t>
            </a:r>
            <a:endParaRPr lang="ru-RU" sz="2000" dirty="0" smtClean="0"/>
          </a:p>
          <a:p>
            <a:r>
              <a:rPr lang="ru-RU" sz="2000" dirty="0" smtClean="0"/>
              <a:t>с.Мегра, Белозерский район, Вологодская  область, Россия</a:t>
            </a:r>
          </a:p>
          <a:p>
            <a:endParaRPr lang="ru-RU" sz="2000" dirty="0" smtClean="0"/>
          </a:p>
          <a:p>
            <a:r>
              <a:rPr lang="ru-RU" sz="2000" i="1" dirty="0" smtClean="0"/>
              <a:t>Дата смерти:	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7 октября 1977 </a:t>
            </a:r>
            <a:r>
              <a:rPr lang="ru-RU" sz="2000" dirty="0" smtClean="0"/>
              <a:t>(56 лет),</a:t>
            </a:r>
          </a:p>
          <a:p>
            <a:r>
              <a:rPr lang="ru-RU" sz="2000" dirty="0" smtClean="0"/>
              <a:t>Москва</a:t>
            </a:r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Boyarsky" pitchFamily="33" charset="0"/>
              </a:rPr>
              <a:t>Белое озеро</a:t>
            </a:r>
            <a:endParaRPr lang="ru-RU" sz="2400" dirty="0">
              <a:latin typeface="Boyarsky" pitchFamily="33" charset="0"/>
            </a:endParaRPr>
          </a:p>
        </p:txBody>
      </p:sp>
      <p:pic>
        <p:nvPicPr>
          <p:cNvPr id="1026" name="Picture 2" descr="C:\Documents and Settings\1\Мои документы\озе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562830"/>
            <a:ext cx="4286500" cy="327355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берегу Белого озера Сергей  Орлов провёл своё детство и юность. Сюда он вернулся после войны и часто приезжал,  когда стал знаменитым поэтом.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«…Там нынче валунов гряда лежала</a:t>
            </a:r>
          </a:p>
          <a:p>
            <a:r>
              <a:rPr lang="ru-RU" sz="1800" dirty="0" smtClean="0"/>
              <a:t>И с озером мешались облака.</a:t>
            </a:r>
          </a:p>
          <a:p>
            <a:r>
              <a:rPr lang="ru-RU" sz="1800" dirty="0" smtClean="0"/>
              <a:t>Шагнёшь и в небо упадёшь, пожалуй,</a:t>
            </a:r>
          </a:p>
          <a:p>
            <a:r>
              <a:rPr lang="ru-RU" sz="1800" dirty="0" smtClean="0"/>
              <a:t>И камнем канешь в нём наверняка…».</a:t>
            </a:r>
            <a:endParaRPr lang="ru-RU" sz="18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Родители С.С.Орлова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Мать поэта - Екатерина  </a:t>
            </a:r>
            <a:r>
              <a:rPr lang="ru-RU" dirty="0" err="1" smtClean="0">
                <a:solidFill>
                  <a:srgbClr val="00B050"/>
                </a:solidFill>
              </a:rPr>
              <a:t>Шарова</a:t>
            </a:r>
            <a:r>
              <a:rPr lang="ru-RU" dirty="0" smtClean="0">
                <a:solidFill>
                  <a:srgbClr val="00B050"/>
                </a:solidFill>
              </a:rPr>
              <a:t> и отец – Сергей Орлов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1\Мои документы\LastSc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9241"/>
            <a:ext cx="4040188" cy="21625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Дети Сергей и Ада с матерью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5" name="Picture 3" descr="C:\Documents and Settings\1\Мои документы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42" y="2174875"/>
            <a:ext cx="2607940" cy="3951288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Сергей Орлов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1\Мои документы\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15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6840760" cy="80486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У здания школы колхозной молодёжи в селе Мегра Белозерского района в последний год перед затоплением родного села.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Город Белозерск, куда Сергей Орлов переезжает с матерью после окончания </a:t>
            </a:r>
            <a:r>
              <a:rPr lang="ru-RU" sz="3200" dirty="0" err="1" smtClean="0">
                <a:solidFill>
                  <a:srgbClr val="7030A0"/>
                </a:solidFill>
              </a:rPr>
              <a:t>Мегринской</a:t>
            </a:r>
            <a:r>
              <a:rPr lang="ru-RU" sz="3200" dirty="0" smtClean="0">
                <a:solidFill>
                  <a:srgbClr val="7030A0"/>
                </a:solidFill>
              </a:rPr>
              <a:t> школы в 1936 году.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1\Мои документы\бело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448" y="2334609"/>
            <a:ext cx="5023104" cy="3057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Boyarsky" pitchFamily="33" charset="0"/>
              </a:rPr>
              <a:t>Белозерская средняя школа, которую в 1940 году закончил будущий поэт </a:t>
            </a:r>
            <a:r>
              <a:rPr lang="ru-RU" sz="3200" dirty="0" smtClean="0">
                <a:solidFill>
                  <a:srgbClr val="00B0F0"/>
                </a:solidFill>
                <a:latin typeface="Boyarsky" pitchFamily="33" charset="0"/>
              </a:rPr>
              <a:t>Сергей Орлов</a:t>
            </a:r>
            <a:endParaRPr lang="ru-RU" sz="3200" dirty="0">
              <a:solidFill>
                <a:srgbClr val="00B0F0"/>
              </a:solidFill>
              <a:latin typeface="Boyarsky" pitchFamily="33" charset="0"/>
            </a:endParaRPr>
          </a:p>
        </p:txBody>
      </p:sp>
      <p:pic>
        <p:nvPicPr>
          <p:cNvPr id="2050" name="Picture 2" descr="C:\Documents and Settings\1\Мои документы\школ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45155"/>
            <a:ext cx="4038600" cy="3436052"/>
          </a:xfrm>
          <a:prstGeom prst="rect">
            <a:avLst/>
          </a:prstGeom>
          <a:noFill/>
        </p:spPr>
      </p:pic>
      <p:pic>
        <p:nvPicPr>
          <p:cNvPr id="2051" name="Picture 3" descr="C:\Documents and Settings\1\Мои документы\ш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002" y="1600200"/>
            <a:ext cx="30089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1938год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Первый успех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Documents and Settings\1\Мои документы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946216" cy="403244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124744"/>
            <a:ext cx="5122912" cy="5001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    Сергей стал победителем Всесоюзного  конкурса школьников на лучшее стихотворение.  На конкурс он послал три стихотворения: «Дождик», «В огороде» и «Тыква». Последнее  принесло ему победу.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В жару растенья никнут,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Бегут от солнца в тень.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Одна лишь </a:t>
            </a:r>
            <a:r>
              <a:rPr lang="ru-RU" sz="1900" dirty="0" err="1" smtClean="0">
                <a:solidFill>
                  <a:srgbClr val="FFC000"/>
                </a:solidFill>
                <a:latin typeface="Arial Black" pitchFamily="34" charset="0"/>
              </a:rPr>
              <a:t>чушка</a:t>
            </a: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 – тыква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На солнце целый день.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Лежит рядочком с брюквой,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И кажется, вот – </a:t>
            </a:r>
            <a:r>
              <a:rPr lang="ru-RU" sz="1900" dirty="0" err="1" smtClean="0">
                <a:solidFill>
                  <a:srgbClr val="FFC000"/>
                </a:solidFill>
                <a:latin typeface="Arial Black" pitchFamily="34" charset="0"/>
              </a:rPr>
              <a:t>вот</a:t>
            </a:r>
            <a:endParaRPr lang="ru-RU" sz="19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От счастья громко хрюкнет</a:t>
            </a:r>
          </a:p>
          <a:p>
            <a:pPr algn="ctr">
              <a:buNone/>
            </a:pPr>
            <a:r>
              <a:rPr lang="ru-RU" sz="1900" dirty="0" smtClean="0">
                <a:solidFill>
                  <a:srgbClr val="FFC000"/>
                </a:solidFill>
                <a:latin typeface="Arial Black" pitchFamily="34" charset="0"/>
              </a:rPr>
              <a:t>И хвостиком вильнёт.</a:t>
            </a:r>
          </a:p>
          <a:p>
            <a:pPr algn="ctr">
              <a:buNone/>
            </a:pPr>
            <a:endParaRPr lang="ru-RU" sz="1900" dirty="0" smtClean="0"/>
          </a:p>
          <a:p>
            <a:pPr algn="ctr">
              <a:buNone/>
            </a:pPr>
            <a:r>
              <a:rPr lang="ru-RU" sz="1900" i="1" dirty="0" smtClean="0">
                <a:solidFill>
                  <a:srgbClr val="7030A0"/>
                </a:solidFill>
              </a:rPr>
              <a:t>На фото Сергей Орлов – автор стихотворения «Тыква». Мегра, 1938 год.</a:t>
            </a:r>
          </a:p>
          <a:p>
            <a:pPr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702</TotalTime>
  <Words>240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Сергей Орлов к 90-летию со дня рождения</vt:lpstr>
      <vt:lpstr>Сергей Сергеевич Орлов  (1921 — 1977) </vt:lpstr>
      <vt:lpstr>Белое озеро</vt:lpstr>
      <vt:lpstr>Родители С.С.Орлова</vt:lpstr>
      <vt:lpstr>Сергей Орлов</vt:lpstr>
      <vt:lpstr>Город Белозерск, куда Сергей Орлов переезжает с матерью после окончания Мегринской школы в 1936 году.</vt:lpstr>
      <vt:lpstr>Белозерская средняя школа, которую в 1940 году закончил будущий поэт Сергей Орлов</vt:lpstr>
      <vt:lpstr>1938год Первый успех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Орлов</dc:title>
  <cp:lastModifiedBy>Синяк Светлана Олеговна</cp:lastModifiedBy>
  <cp:revision>95</cp:revision>
  <dcterms:modified xsi:type="dcterms:W3CDTF">2015-08-25T13:31:00Z</dcterms:modified>
</cp:coreProperties>
</file>