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9" r:id="rId4"/>
    <p:sldId id="264" r:id="rId5"/>
    <p:sldId id="265" r:id="rId6"/>
    <p:sldId id="272" r:id="rId7"/>
    <p:sldId id="273" r:id="rId8"/>
    <p:sldId id="26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2691730"/>
          </a:xfrm>
        </p:spPr>
        <p:txBody>
          <a:bodyPr/>
          <a:lstStyle/>
          <a:p>
            <a:r>
              <a:rPr lang="ru-RU" sz="5400" dirty="0" smtClean="0">
                <a:solidFill>
                  <a:srgbClr val="FF0000"/>
                </a:solidFill>
                <a:latin typeface="Book Antiqua" pitchFamily="18" charset="0"/>
              </a:rPr>
              <a:t>Сергей Орлов</a:t>
            </a:r>
            <a:r>
              <a:rPr lang="ru-RU" dirty="0" smtClean="0">
                <a:latin typeface="Book Antiqua" pitchFamily="18" charset="0"/>
              </a:rPr>
              <a:t/>
            </a:r>
            <a:br>
              <a:rPr lang="ru-RU" dirty="0" smtClean="0">
                <a:latin typeface="Book Antiqua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Book Antiqua" pitchFamily="18" charset="0"/>
              </a:rPr>
              <a:t>к 90-летию со дня рождения</a:t>
            </a:r>
            <a:endParaRPr lang="ru-RU" sz="2800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213779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B0F0"/>
                </a:solidFill>
              </a:rPr>
              <a:t>ГОУ СОШ №520</a:t>
            </a:r>
          </a:p>
          <a:p>
            <a:r>
              <a:rPr lang="ru-RU" sz="2400" dirty="0" smtClean="0">
                <a:solidFill>
                  <a:srgbClr val="00B0F0"/>
                </a:solidFill>
              </a:rPr>
              <a:t>П. Понтонный, </a:t>
            </a:r>
            <a:r>
              <a:rPr lang="ru-RU" sz="2400" dirty="0" err="1" smtClean="0">
                <a:solidFill>
                  <a:srgbClr val="00B0F0"/>
                </a:solidFill>
              </a:rPr>
              <a:t>Колпинский</a:t>
            </a:r>
            <a:r>
              <a:rPr lang="ru-RU" sz="2400" dirty="0" smtClean="0">
                <a:solidFill>
                  <a:srgbClr val="00B0F0"/>
                </a:solidFill>
              </a:rPr>
              <a:t> район СПб, </a:t>
            </a:r>
          </a:p>
          <a:p>
            <a:r>
              <a:rPr lang="ru-RU" sz="2400" dirty="0" smtClean="0">
                <a:solidFill>
                  <a:srgbClr val="00B0F0"/>
                </a:solidFill>
              </a:rPr>
              <a:t>ул. Южная, д. 31</a:t>
            </a:r>
            <a:endParaRPr lang="ru-RU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Сергей Сергеевич Орлов </a:t>
            </a:r>
            <a:br>
              <a:rPr lang="ru-RU" dirty="0" smtClean="0">
                <a:solidFill>
                  <a:srgbClr val="00B0F0"/>
                </a:solidFill>
              </a:rPr>
            </a:br>
            <a:r>
              <a:rPr lang="ru-RU" dirty="0" smtClean="0">
                <a:solidFill>
                  <a:srgbClr val="00B0F0"/>
                </a:solidFill>
              </a:rPr>
              <a:t>(1921 — 1977) 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2050" name="Picture 2" descr="C:\Documents and Settings\1\Мои документы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43688" y="273526"/>
            <a:ext cx="3574473" cy="585216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824536"/>
          </a:xfrm>
        </p:spPr>
        <p:txBody>
          <a:bodyPr>
            <a:normAutofit/>
          </a:bodyPr>
          <a:lstStyle/>
          <a:p>
            <a:r>
              <a:rPr lang="ru-RU" sz="2000" i="1" dirty="0" smtClean="0"/>
              <a:t>Дата рождения:	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22 августа 1921</a:t>
            </a:r>
          </a:p>
          <a:p>
            <a:endParaRPr lang="ru-RU" sz="2000" dirty="0" smtClean="0"/>
          </a:p>
          <a:p>
            <a:r>
              <a:rPr lang="ru-RU" sz="2000" i="1" dirty="0" smtClean="0"/>
              <a:t>Место рождения:</a:t>
            </a:r>
            <a:endParaRPr lang="ru-RU" sz="2000" dirty="0" smtClean="0"/>
          </a:p>
          <a:p>
            <a:r>
              <a:rPr lang="ru-RU" sz="2000" dirty="0" smtClean="0"/>
              <a:t>с.Мегра, Белозерский район, Вологодская  область, Россия</a:t>
            </a:r>
          </a:p>
          <a:p>
            <a:endParaRPr lang="ru-RU" sz="2000" dirty="0" smtClean="0"/>
          </a:p>
          <a:p>
            <a:r>
              <a:rPr lang="ru-RU" sz="2000" i="1" dirty="0" smtClean="0"/>
              <a:t>Дата смерти:	</a:t>
            </a:r>
          </a:p>
          <a:p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7 октября 1977 </a:t>
            </a:r>
            <a:r>
              <a:rPr lang="ru-RU" sz="2000" dirty="0" smtClean="0"/>
              <a:t>(56 лет),</a:t>
            </a:r>
          </a:p>
          <a:p>
            <a:r>
              <a:rPr lang="ru-RU" sz="2000" dirty="0" smtClean="0"/>
              <a:t>Москва</a:t>
            </a:r>
            <a:endParaRPr lang="ru-RU" sz="2000" dirty="0"/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Boyarsky" pitchFamily="33" charset="0"/>
              </a:rPr>
              <a:t>Белое озеро</a:t>
            </a:r>
            <a:endParaRPr lang="ru-RU" sz="2400" dirty="0">
              <a:latin typeface="Boyarsky" pitchFamily="33" charset="0"/>
            </a:endParaRPr>
          </a:p>
        </p:txBody>
      </p:sp>
      <p:pic>
        <p:nvPicPr>
          <p:cNvPr id="1026" name="Picture 2" descr="C:\Documents and Settings\1\Мои документы\озер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5976" y="1562830"/>
            <a:ext cx="4286500" cy="3273552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970784" cy="469106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На берегу Белого озера Сергей  Орлов провёл своё детство и юность. Сюда он вернулся после войны и часто приезжал,  когда стал знаменитым поэтом.</a:t>
            </a:r>
          </a:p>
          <a:p>
            <a:endParaRPr lang="ru-RU" sz="1800" dirty="0" smtClean="0"/>
          </a:p>
          <a:p>
            <a:endParaRPr lang="ru-RU" sz="1800" dirty="0" smtClean="0"/>
          </a:p>
          <a:p>
            <a:r>
              <a:rPr lang="ru-RU" sz="1800" dirty="0" smtClean="0"/>
              <a:t>«…Там нынче валунов гряда лежала</a:t>
            </a:r>
          </a:p>
          <a:p>
            <a:r>
              <a:rPr lang="ru-RU" sz="1800" dirty="0" smtClean="0"/>
              <a:t>И с озером мешались облака.</a:t>
            </a:r>
          </a:p>
          <a:p>
            <a:r>
              <a:rPr lang="ru-RU" sz="1800" dirty="0" smtClean="0"/>
              <a:t>Шагнёшь и в небо упадёшь, пожалуй,</a:t>
            </a:r>
          </a:p>
          <a:p>
            <a:r>
              <a:rPr lang="ru-RU" sz="1800" dirty="0" smtClean="0"/>
              <a:t>И камнем канешь в нём наверняка…».</a:t>
            </a:r>
            <a:endParaRPr lang="ru-RU" sz="1800" dirty="0"/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Родители С.С.Орлова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Мать поэта - Екатерина  </a:t>
            </a:r>
            <a:r>
              <a:rPr lang="ru-RU" dirty="0" err="1" smtClean="0">
                <a:solidFill>
                  <a:srgbClr val="00B050"/>
                </a:solidFill>
              </a:rPr>
              <a:t>Шарова</a:t>
            </a:r>
            <a:r>
              <a:rPr lang="ru-RU" dirty="0" smtClean="0">
                <a:solidFill>
                  <a:srgbClr val="00B050"/>
                </a:solidFill>
              </a:rPr>
              <a:t> и отец – Сергей Орлов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3074" name="Picture 2" descr="C:\Documents and Settings\1\Мои документы\LastSca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69241"/>
            <a:ext cx="4040188" cy="2162555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Дети Сергей и Ада с матерью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3075" name="Picture 3" descr="C:\Documents and Settings\1\Мои документы\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942" y="2174875"/>
            <a:ext cx="2607940" cy="3951288"/>
          </a:xfrm>
        </p:spPr>
      </p:pic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Сергей Орлов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122" name="Picture 2" descr="C:\Documents and Settings\1\Мои документы\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" r="156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43608" y="5367338"/>
            <a:ext cx="6840760" cy="804862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FF0000"/>
                </a:solidFill>
              </a:rPr>
              <a:t>У здания школы колхозной молодёжи в селе Мегра Белозерского района в последний год перед затоплением родного села.</a:t>
            </a:r>
            <a:endParaRPr lang="ru-RU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Город Белозерск, куда Сергей Орлов переезжает с матерью после окончания </a:t>
            </a:r>
            <a:r>
              <a:rPr lang="ru-RU" sz="3200" dirty="0" err="1" smtClean="0">
                <a:solidFill>
                  <a:srgbClr val="7030A0"/>
                </a:solidFill>
              </a:rPr>
              <a:t>Мегринской</a:t>
            </a:r>
            <a:r>
              <a:rPr lang="ru-RU" sz="3200" dirty="0" smtClean="0">
                <a:solidFill>
                  <a:srgbClr val="7030A0"/>
                </a:solidFill>
              </a:rPr>
              <a:t> школы в 1936 году.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Documents and Settings\1\Мои документы\белоз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60448" y="2334609"/>
            <a:ext cx="5023104" cy="3057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Boyarsky" pitchFamily="33" charset="0"/>
              </a:rPr>
              <a:t>Белозерская средняя школа, которую в 1940 году закончил будущий поэт </a:t>
            </a:r>
            <a:r>
              <a:rPr lang="ru-RU" sz="3200" dirty="0" smtClean="0">
                <a:solidFill>
                  <a:srgbClr val="00B0F0"/>
                </a:solidFill>
                <a:latin typeface="Boyarsky" pitchFamily="33" charset="0"/>
              </a:rPr>
              <a:t>Сергей Орлов</a:t>
            </a:r>
            <a:endParaRPr lang="ru-RU" sz="3200" dirty="0">
              <a:solidFill>
                <a:srgbClr val="00B0F0"/>
              </a:solidFill>
              <a:latin typeface="Boyarsky" pitchFamily="33" charset="0"/>
            </a:endParaRPr>
          </a:p>
        </p:txBody>
      </p:sp>
      <p:pic>
        <p:nvPicPr>
          <p:cNvPr id="2050" name="Picture 2" descr="C:\Documents and Settings\1\Мои документы\школ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145155"/>
            <a:ext cx="4038600" cy="3436052"/>
          </a:xfrm>
          <a:prstGeom prst="rect">
            <a:avLst/>
          </a:prstGeom>
          <a:noFill/>
        </p:spPr>
      </p:pic>
      <p:pic>
        <p:nvPicPr>
          <p:cNvPr id="2051" name="Picture 3" descr="C:\Documents and Settings\1\Мои документы\шк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63002" y="1600200"/>
            <a:ext cx="300899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1938год</a:t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dirty="0" smtClean="0">
                <a:solidFill>
                  <a:srgbClr val="7030A0"/>
                </a:solidFill>
              </a:rPr>
              <a:t>Первый успех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8194" name="Picture 2" descr="C:\Documents and Settings\1\Мои документы\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2946216" cy="4032448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63888" y="1124744"/>
            <a:ext cx="5122912" cy="500141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600" dirty="0" smtClean="0"/>
              <a:t>     Сергей стал победителем Всесоюзного  конкурса школьников на лучшее стихотворение.  На конкурс он послал три стихотворения: «Дождик», «В огороде» и «Тыква». Последнее  принесло ему победу.</a:t>
            </a:r>
          </a:p>
          <a:p>
            <a:pPr algn="ctr">
              <a:buNone/>
            </a:pPr>
            <a:r>
              <a:rPr lang="ru-RU" sz="1900" dirty="0" smtClean="0">
                <a:solidFill>
                  <a:srgbClr val="FFC000"/>
                </a:solidFill>
                <a:latin typeface="Arial Black" pitchFamily="34" charset="0"/>
              </a:rPr>
              <a:t>В жару растенья никнут,</a:t>
            </a:r>
          </a:p>
          <a:p>
            <a:pPr algn="ctr">
              <a:buNone/>
            </a:pPr>
            <a:r>
              <a:rPr lang="ru-RU" sz="1900" dirty="0" smtClean="0">
                <a:solidFill>
                  <a:srgbClr val="FFC000"/>
                </a:solidFill>
                <a:latin typeface="Arial Black" pitchFamily="34" charset="0"/>
              </a:rPr>
              <a:t>Бегут от солнца в тень.</a:t>
            </a:r>
          </a:p>
          <a:p>
            <a:pPr algn="ctr">
              <a:buNone/>
            </a:pPr>
            <a:r>
              <a:rPr lang="ru-RU" sz="1900" dirty="0" smtClean="0">
                <a:solidFill>
                  <a:srgbClr val="FFC000"/>
                </a:solidFill>
                <a:latin typeface="Arial Black" pitchFamily="34" charset="0"/>
              </a:rPr>
              <a:t>Одна лишь </a:t>
            </a:r>
            <a:r>
              <a:rPr lang="ru-RU" sz="1900" dirty="0" err="1" smtClean="0">
                <a:solidFill>
                  <a:srgbClr val="FFC000"/>
                </a:solidFill>
                <a:latin typeface="Arial Black" pitchFamily="34" charset="0"/>
              </a:rPr>
              <a:t>чушка</a:t>
            </a:r>
            <a:r>
              <a:rPr lang="ru-RU" sz="1900" dirty="0" smtClean="0">
                <a:solidFill>
                  <a:srgbClr val="FFC000"/>
                </a:solidFill>
                <a:latin typeface="Arial Black" pitchFamily="34" charset="0"/>
              </a:rPr>
              <a:t> – тыква</a:t>
            </a:r>
          </a:p>
          <a:p>
            <a:pPr algn="ctr">
              <a:buNone/>
            </a:pPr>
            <a:r>
              <a:rPr lang="ru-RU" sz="1900" dirty="0" smtClean="0">
                <a:solidFill>
                  <a:srgbClr val="FFC000"/>
                </a:solidFill>
                <a:latin typeface="Arial Black" pitchFamily="34" charset="0"/>
              </a:rPr>
              <a:t>На солнце целый день.</a:t>
            </a:r>
          </a:p>
          <a:p>
            <a:pPr algn="ctr">
              <a:buNone/>
            </a:pPr>
            <a:r>
              <a:rPr lang="ru-RU" sz="1900" dirty="0" smtClean="0">
                <a:solidFill>
                  <a:srgbClr val="FFC000"/>
                </a:solidFill>
                <a:latin typeface="Arial Black" pitchFamily="34" charset="0"/>
              </a:rPr>
              <a:t>Лежит рядочком с брюквой,</a:t>
            </a:r>
          </a:p>
          <a:p>
            <a:pPr algn="ctr">
              <a:buNone/>
            </a:pPr>
            <a:r>
              <a:rPr lang="ru-RU" sz="1900" dirty="0" smtClean="0">
                <a:solidFill>
                  <a:srgbClr val="FFC000"/>
                </a:solidFill>
                <a:latin typeface="Arial Black" pitchFamily="34" charset="0"/>
              </a:rPr>
              <a:t>И кажется, вот – </a:t>
            </a:r>
            <a:r>
              <a:rPr lang="ru-RU" sz="1900" dirty="0" err="1" smtClean="0">
                <a:solidFill>
                  <a:srgbClr val="FFC000"/>
                </a:solidFill>
                <a:latin typeface="Arial Black" pitchFamily="34" charset="0"/>
              </a:rPr>
              <a:t>вот</a:t>
            </a:r>
            <a:endParaRPr lang="ru-RU" sz="1900" dirty="0" smtClean="0">
              <a:solidFill>
                <a:srgbClr val="FFC000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ru-RU" sz="1900" dirty="0" smtClean="0">
                <a:solidFill>
                  <a:srgbClr val="FFC000"/>
                </a:solidFill>
                <a:latin typeface="Arial Black" pitchFamily="34" charset="0"/>
              </a:rPr>
              <a:t>От счастья громко хрюкнет</a:t>
            </a:r>
          </a:p>
          <a:p>
            <a:pPr algn="ctr">
              <a:buNone/>
            </a:pPr>
            <a:r>
              <a:rPr lang="ru-RU" sz="1900" dirty="0" smtClean="0">
                <a:solidFill>
                  <a:srgbClr val="FFC000"/>
                </a:solidFill>
                <a:latin typeface="Arial Black" pitchFamily="34" charset="0"/>
              </a:rPr>
              <a:t>И хвостиком вильнёт.</a:t>
            </a:r>
          </a:p>
          <a:p>
            <a:pPr algn="ctr">
              <a:buNone/>
            </a:pPr>
            <a:endParaRPr lang="ru-RU" sz="1900" dirty="0" smtClean="0"/>
          </a:p>
          <a:p>
            <a:pPr algn="ctr">
              <a:buNone/>
            </a:pPr>
            <a:r>
              <a:rPr lang="ru-RU" sz="1900" i="1" dirty="0" smtClean="0">
                <a:solidFill>
                  <a:srgbClr val="7030A0"/>
                </a:solidFill>
              </a:rPr>
              <a:t>На фото Сергей Орлов – автор стихотворения «Тыква». Мегра, 1938 год.</a:t>
            </a:r>
          </a:p>
          <a:p>
            <a:pPr algn="ctr">
              <a:buNone/>
            </a:pP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702</TotalTime>
  <Words>240</Words>
  <Application>Microsoft Office PowerPoint</Application>
  <PresentationFormat>Экран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Сергей Орлов к 90-летию со дня рождения</vt:lpstr>
      <vt:lpstr>Сергей Сергеевич Орлов  (1921 — 1977) </vt:lpstr>
      <vt:lpstr>Белое озеро</vt:lpstr>
      <vt:lpstr>Родители С.С.Орлова</vt:lpstr>
      <vt:lpstr>Сергей Орлов</vt:lpstr>
      <vt:lpstr>Город Белозерск, куда Сергей Орлов переезжает с матерью после окончания Мегринской школы в 1936 году.</vt:lpstr>
      <vt:lpstr>Белозерская средняя школа, которую в 1940 году закончил будущий поэт Сергей Орлов</vt:lpstr>
      <vt:lpstr>1938год Первый успех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Сергей Орлов</dc:title>
  <cp:lastModifiedBy>Синяк Светлана Олеговна</cp:lastModifiedBy>
  <cp:revision>95</cp:revision>
  <dcterms:modified xsi:type="dcterms:W3CDTF">2015-08-25T13:31:00Z</dcterms:modified>
</cp:coreProperties>
</file>