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3D2E4-E716-4605-9A6A-81DE39E0FF29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63EED-D69C-4D16-9FF7-EF99DE9DFF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C5CFB-71B6-4D7A-B2B6-1195111B34E1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0E74D-5278-4D79-BFA4-3E671709A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C47F8-146A-4863-93EE-32170D44E88D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41989-8541-4AA4-BF9A-CFCA069A16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86B1A-33FB-4053-949E-8ECC4E7B12F2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6FC73-0FB1-40E2-9B21-180D2C94F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830F7-DF61-4EAE-8CEE-EE3217E8E350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38EC0-B17B-4DBB-96BE-E499ACE9E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E8209-56DB-4607-B875-9055CD9231D5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D6090-5F3D-4B68-A72A-0DAB0E7D0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2C204-5EA9-4E6F-B7FE-8BEEFA18E9D9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4ACA7-87EC-45F0-A0AF-627BE53638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72E47-59E1-48B0-900E-04D88356E0AD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BF966-9D76-4C3F-A913-77015CDCD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1EF1E-EAEC-44BA-8FD3-521445198272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E3837-3504-4215-9614-243CA6FE81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18991-A5DD-4658-8DE6-AC0441FCC152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F0840-161E-443A-AD59-3C977371A2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7B34B9-9914-49CE-81F1-08AB491E00E2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16635C-BFD5-46C4-B23B-17B578BAFE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69" r:id="rId2"/>
    <p:sldLayoutId id="2147483668" r:id="rId3"/>
    <p:sldLayoutId id="2147483667" r:id="rId4"/>
    <p:sldLayoutId id="2147483666" r:id="rId5"/>
    <p:sldLayoutId id="2147483665" r:id="rId6"/>
    <p:sldLayoutId id="2147483664" r:id="rId7"/>
    <p:sldLayoutId id="2147483663" r:id="rId8"/>
    <p:sldLayoutId id="2147483662" r:id="rId9"/>
    <p:sldLayoutId id="2147483661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571480"/>
            <a:ext cx="8221936" cy="407196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Семья Ростовых и семья Болконских в романе Л.Н.Толстого «Война и мир».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1"/>
          <p:cNvSpPr>
            <a:spLocks noChangeArrowheads="1"/>
          </p:cNvSpPr>
          <p:nvPr/>
        </p:nvSpPr>
        <p:spPr bwMode="auto">
          <a:xfrm>
            <a:off x="2286000" y="310515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latin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002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dirty="0">
                <a:latin typeface="+mj-lt"/>
                <a:cs typeface="+mn-cs"/>
              </a:rPr>
              <a:t>Толстой сплетает судьбы Ростовых и Болконских, подвергая их испытаниям через войну, утрату близких и любимых людей. И его любимые герои достойно выдерживают эти испытания</a:t>
            </a:r>
            <a:r>
              <a:rPr lang="ru-RU" sz="2800" dirty="0"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</TotalTime>
  <Words>24</Words>
  <Application>Microsoft Office PowerPoint</Application>
  <PresentationFormat>Экран (4:3)</PresentationFormat>
  <Paragraphs>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Times New Roman</vt:lpstr>
      <vt:lpstr>Arial</vt:lpstr>
      <vt:lpstr>Wingdings 2</vt:lpstr>
      <vt:lpstr>Wingdings</vt:lpstr>
      <vt:lpstr>Wingdings 3</vt:lpstr>
      <vt:lpstr>Calibri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Ростовых и семья Болконских в романе Л.Н.Толстого «Война и мир».</dc:title>
  <dc:creator>Женя</dc:creator>
  <cp:lastModifiedBy>User</cp:lastModifiedBy>
  <cp:revision>6</cp:revision>
  <dcterms:created xsi:type="dcterms:W3CDTF">2016-09-11T12:39:30Z</dcterms:created>
  <dcterms:modified xsi:type="dcterms:W3CDTF">2020-04-18T15:04:08Z</dcterms:modified>
</cp:coreProperties>
</file>