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28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350"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27.03.2020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27.03.2020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222" y="1214422"/>
            <a:ext cx="7643866" cy="1470025"/>
          </a:xfrm>
        </p:spPr>
        <p:txBody>
          <a:bodyPr>
            <a:normAutofit fontScale="90000"/>
          </a:bodyPr>
          <a:lstStyle/>
          <a:p>
            <a:r>
              <a:rPr lang="ru-RU" sz="4800" dirty="0" smtClean="0">
                <a:solidFill>
                  <a:srgbClr val="FFC000"/>
                </a:solidFill>
                <a:cs typeface="David" pitchFamily="34" charset="-79"/>
              </a:rPr>
              <a:t>«</a:t>
            </a:r>
            <a:r>
              <a:rPr lang="en-US" sz="4800" dirty="0" smtClean="0">
                <a:solidFill>
                  <a:srgbClr val="FFC000"/>
                </a:solidFill>
                <a:latin typeface="David" pitchFamily="34" charset="-79"/>
                <a:cs typeface="David" pitchFamily="34" charset="-79"/>
              </a:rPr>
              <a:t>In Harmony with Nature</a:t>
            </a:r>
            <a:r>
              <a:rPr lang="ru-RU" sz="4800" dirty="0" smtClean="0">
                <a:solidFill>
                  <a:srgbClr val="FFC000"/>
                </a:solidFill>
                <a:cs typeface="David" pitchFamily="34" charset="-79"/>
              </a:rPr>
              <a:t>»</a:t>
            </a:r>
            <a:r>
              <a:rPr lang="en-US" sz="4800" dirty="0" smtClean="0">
                <a:solidFill>
                  <a:srgbClr val="FFC000"/>
                </a:solidFill>
                <a:cs typeface="David" pitchFamily="34" charset="-79"/>
              </a:rPr>
              <a:t/>
            </a:r>
            <a:br>
              <a:rPr lang="en-US" sz="4800" dirty="0" smtClean="0">
                <a:solidFill>
                  <a:srgbClr val="FFC000"/>
                </a:solidFill>
                <a:cs typeface="David" pitchFamily="34" charset="-79"/>
              </a:rPr>
            </a:br>
            <a:r>
              <a:rPr lang="en-US" dirty="0" smtClean="0">
                <a:solidFill>
                  <a:srgbClr val="FFC000"/>
                </a:solidFill>
                <a:latin typeface="David" pitchFamily="34" charset="-79"/>
                <a:cs typeface="David" pitchFamily="34" charset="-79"/>
              </a:rPr>
              <a:t> Wonders of nature!</a:t>
            </a:r>
            <a:endParaRPr lang="ru-RU" sz="4800" dirty="0">
              <a:solidFill>
                <a:srgbClr val="FFC000"/>
              </a:solidFill>
              <a:cs typeface="David" pitchFamily="34" charset="-79"/>
            </a:endParaRPr>
          </a:p>
        </p:txBody>
      </p:sp>
    </p:spTree>
  </p:cSld>
  <p:clrMapOvr>
    <a:masterClrMapping/>
  </p:clrMapOvr>
  <p:transition>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857232"/>
          </a:xfrm>
        </p:spPr>
        <p:txBody>
          <a:bodyPr>
            <a:normAutofit fontScale="90000"/>
          </a:bodyPr>
          <a:lstStyle/>
          <a:p>
            <a:r>
              <a:rPr lang="en-US" dirty="0" smtClean="0">
                <a:solidFill>
                  <a:srgbClr val="562802"/>
                </a:solidFill>
                <a:latin typeface="David" pitchFamily="34" charset="-79"/>
                <a:cs typeface="David" pitchFamily="34" charset="-79"/>
              </a:rPr>
              <a:t/>
            </a:r>
            <a:br>
              <a:rPr lang="en-US" dirty="0" smtClean="0">
                <a:solidFill>
                  <a:srgbClr val="562802"/>
                </a:solidFill>
                <a:latin typeface="David" pitchFamily="34" charset="-79"/>
                <a:cs typeface="David" pitchFamily="34" charset="-79"/>
              </a:rPr>
            </a:br>
            <a:r>
              <a:rPr lang="ru-RU" b="1" dirty="0" smtClean="0">
                <a:cs typeface="David" pitchFamily="34" charset="-79"/>
              </a:rPr>
              <a:t> </a:t>
            </a:r>
            <a:r>
              <a:rPr lang="en-US" sz="4000" b="1" dirty="0" smtClean="0">
                <a:cs typeface="LilyUPC" pitchFamily="34" charset="-34"/>
              </a:rPr>
              <a:t>Devil’s tower </a:t>
            </a:r>
            <a:r>
              <a:rPr lang="ru-RU" b="1" dirty="0" smtClean="0"/>
              <a:t/>
            </a:r>
            <a:br>
              <a:rPr lang="ru-RU" b="1" dirty="0" smtClean="0"/>
            </a:br>
            <a:endParaRPr lang="ru-RU" dirty="0">
              <a:solidFill>
                <a:srgbClr val="562802"/>
              </a:solidFill>
              <a:cs typeface="David" pitchFamily="34" charset="-79"/>
            </a:endParaRPr>
          </a:p>
        </p:txBody>
      </p:sp>
      <p:sp>
        <p:nvSpPr>
          <p:cNvPr id="3" name="Содержимое 2"/>
          <p:cNvSpPr>
            <a:spLocks noGrp="1"/>
          </p:cNvSpPr>
          <p:nvPr>
            <p:ph idx="1"/>
          </p:nvPr>
        </p:nvSpPr>
        <p:spPr>
          <a:xfrm>
            <a:off x="642910" y="4572008"/>
            <a:ext cx="7829576" cy="2285992"/>
          </a:xfrm>
        </p:spPr>
        <p:txBody>
          <a:bodyPr>
            <a:noAutofit/>
          </a:bodyPr>
          <a:lstStyle/>
          <a:p>
            <a:r>
              <a:rPr lang="en-US" sz="2400" dirty="0" smtClean="0"/>
              <a:t>In the United States, in the state of Wyoming in the heart of the Great plains, there is a mysterious tower called Devil's Tower, over the origin of which scientists still argue. In addition, this natural monument is striking in its size, its relief is no less mysterious.</a:t>
            </a:r>
            <a:endParaRPr lang="ru-RU" sz="2400" dirty="0"/>
          </a:p>
        </p:txBody>
      </p:sp>
      <p:pic>
        <p:nvPicPr>
          <p:cNvPr id="6146" name="Picture 2" descr="https://travelify.ru/wp-content/uploads/2017/12/2017-12-01_5a21a329c9163_Devils-Tower-1-1.jpg"/>
          <p:cNvPicPr>
            <a:picLocks noChangeAspect="1" noChangeArrowheads="1"/>
          </p:cNvPicPr>
          <p:nvPr/>
        </p:nvPicPr>
        <p:blipFill>
          <a:blip r:embed="rId2" cstate="print"/>
          <a:srcRect/>
          <a:stretch>
            <a:fillRect/>
          </a:stretch>
        </p:blipFill>
        <p:spPr bwMode="auto">
          <a:xfrm>
            <a:off x="785786" y="857232"/>
            <a:ext cx="5276790" cy="3517860"/>
          </a:xfrm>
          <a:prstGeom prst="rect">
            <a:avLst/>
          </a:prstGeom>
          <a:ln>
            <a:noFill/>
          </a:ln>
          <a:effectLst>
            <a:outerShdw blurRad="292100" dist="139700" dir="2700000" algn="tl" rotWithShape="0">
              <a:srgbClr val="333333">
                <a:alpha val="65000"/>
              </a:srgbClr>
            </a:outerShdw>
          </a:effectLst>
        </p:spPr>
      </p:pic>
      <p:pic>
        <p:nvPicPr>
          <p:cNvPr id="6148" name="Picture 4" descr="https://avatars.mds.yandex.net/get-pdb/1668445/9f46ccb5-30ff-4905-81d8-d9e6c48ca887/s1200?webp=false"/>
          <p:cNvPicPr>
            <a:picLocks noChangeAspect="1" noChangeArrowheads="1"/>
          </p:cNvPicPr>
          <p:nvPr/>
        </p:nvPicPr>
        <p:blipFill>
          <a:blip r:embed="rId3" cstate="print"/>
          <a:srcRect/>
          <a:stretch>
            <a:fillRect/>
          </a:stretch>
        </p:blipFill>
        <p:spPr bwMode="auto">
          <a:xfrm>
            <a:off x="6286512" y="2214554"/>
            <a:ext cx="2543285" cy="212882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sh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654032"/>
          </a:xfrm>
        </p:spPr>
        <p:txBody>
          <a:bodyPr>
            <a:normAutofit fontScale="90000"/>
          </a:bodyPr>
          <a:lstStyle/>
          <a:p>
            <a:r>
              <a:rPr lang="en-US" sz="4000" b="1" dirty="0" smtClean="0"/>
              <a:t>Gates of hell </a:t>
            </a:r>
            <a:r>
              <a:rPr lang="ru-RU" b="1" dirty="0" smtClean="0"/>
              <a:t/>
            </a:r>
            <a:br>
              <a:rPr lang="ru-RU" b="1" dirty="0" smtClean="0"/>
            </a:br>
            <a:endParaRPr lang="ru-RU" dirty="0"/>
          </a:p>
        </p:txBody>
      </p:sp>
      <p:sp>
        <p:nvSpPr>
          <p:cNvPr id="3" name="Содержимое 2"/>
          <p:cNvSpPr>
            <a:spLocks noGrp="1"/>
          </p:cNvSpPr>
          <p:nvPr>
            <p:ph idx="1"/>
          </p:nvPr>
        </p:nvSpPr>
        <p:spPr>
          <a:xfrm>
            <a:off x="285720" y="4803779"/>
            <a:ext cx="8229600" cy="2054221"/>
          </a:xfrm>
        </p:spPr>
        <p:txBody>
          <a:bodyPr>
            <a:normAutofit fontScale="77500" lnSpcReduction="20000"/>
          </a:bodyPr>
          <a:lstStyle/>
          <a:p>
            <a:r>
              <a:rPr lang="en-US" dirty="0" smtClean="0"/>
              <a:t>Another mystical natural wonder is located on the territory of Turkmenistan in the Kara-</a:t>
            </a:r>
            <a:r>
              <a:rPr lang="en-US" dirty="0" err="1" smtClean="0"/>
              <a:t>Kum</a:t>
            </a:r>
            <a:r>
              <a:rPr lang="en-US" dirty="0" smtClean="0"/>
              <a:t> desert. This is a truly exciting and terrifying sight! In the middle of a flat desert a huge hole spewing flames! This phenomenon appeared relatively recently, it is about 40 years old.</a:t>
            </a:r>
            <a:endParaRPr lang="ru-RU" dirty="0"/>
          </a:p>
        </p:txBody>
      </p:sp>
      <p:pic>
        <p:nvPicPr>
          <p:cNvPr id="5122" name="Picture 2" descr="https://nomadsland.kg/sites/default/files/flickr/15353892406.jpg"/>
          <p:cNvPicPr>
            <a:picLocks noChangeAspect="1" noChangeArrowheads="1"/>
          </p:cNvPicPr>
          <p:nvPr/>
        </p:nvPicPr>
        <p:blipFill>
          <a:blip r:embed="rId2"/>
          <a:srcRect/>
          <a:stretch>
            <a:fillRect/>
          </a:stretch>
        </p:blipFill>
        <p:spPr bwMode="auto">
          <a:xfrm>
            <a:off x="285720" y="899404"/>
            <a:ext cx="5500726" cy="3668941"/>
          </a:xfrm>
          <a:prstGeom prst="rect">
            <a:avLst/>
          </a:prstGeom>
          <a:ln>
            <a:noFill/>
          </a:ln>
          <a:effectLst>
            <a:outerShdw blurRad="292100" dist="139700" dir="2700000" algn="tl" rotWithShape="0">
              <a:srgbClr val="333333">
                <a:alpha val="65000"/>
              </a:srgbClr>
            </a:outerShdw>
          </a:effectLst>
        </p:spPr>
      </p:pic>
      <p:pic>
        <p:nvPicPr>
          <p:cNvPr id="5124" name="Picture 4" descr="https://i.pinimg.com/originals/09/4c/cc/094ccc720ef99378983919b5a9864f25.jpg"/>
          <p:cNvPicPr>
            <a:picLocks noChangeAspect="1" noChangeArrowheads="1"/>
          </p:cNvPicPr>
          <p:nvPr/>
        </p:nvPicPr>
        <p:blipFill>
          <a:blip r:embed="rId3"/>
          <a:srcRect/>
          <a:stretch>
            <a:fillRect/>
          </a:stretch>
        </p:blipFill>
        <p:spPr bwMode="auto">
          <a:xfrm>
            <a:off x="6178760" y="2143116"/>
            <a:ext cx="2615753" cy="224742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4000" b="1" dirty="0" smtClean="0"/>
              <a:t>The seven </a:t>
            </a:r>
            <a:r>
              <a:rPr lang="en-US" sz="4000" b="1" dirty="0" err="1" smtClean="0"/>
              <a:t>coloured</a:t>
            </a:r>
            <a:r>
              <a:rPr lang="en-US" sz="4000" b="1" dirty="0" smtClean="0"/>
              <a:t> earth </a:t>
            </a:r>
            <a:r>
              <a:rPr lang="en-US" sz="4000" b="1" dirty="0" err="1" smtClean="0"/>
              <a:t>Chamarel</a:t>
            </a:r>
            <a:r>
              <a:rPr lang="en-US" sz="4000" b="1" dirty="0" smtClean="0"/>
              <a:t> </a:t>
            </a:r>
            <a:r>
              <a:rPr lang="ru-RU" b="1" dirty="0" smtClean="0"/>
              <a:t/>
            </a:r>
            <a:br>
              <a:rPr lang="ru-RU" b="1" dirty="0" smtClean="0"/>
            </a:br>
            <a:endParaRPr lang="ru-RU" dirty="0"/>
          </a:p>
        </p:txBody>
      </p:sp>
      <p:sp>
        <p:nvSpPr>
          <p:cNvPr id="3" name="Содержимое 2"/>
          <p:cNvSpPr>
            <a:spLocks noGrp="1"/>
          </p:cNvSpPr>
          <p:nvPr>
            <p:ph idx="1"/>
          </p:nvPr>
        </p:nvSpPr>
        <p:spPr>
          <a:xfrm>
            <a:off x="357158" y="4803779"/>
            <a:ext cx="8229600" cy="2054221"/>
          </a:xfrm>
        </p:spPr>
        <p:txBody>
          <a:bodyPr>
            <a:normAutofit fontScale="70000" lnSpcReduction="20000"/>
          </a:bodyPr>
          <a:lstStyle/>
          <a:p>
            <a:r>
              <a:rPr lang="en-US" dirty="0" smtClean="0"/>
              <a:t>On the island of Mauritius, near the village of </a:t>
            </a:r>
            <a:r>
              <a:rPr lang="en-US" dirty="0" err="1" smtClean="0"/>
              <a:t>Charmel</a:t>
            </a:r>
            <a:r>
              <a:rPr lang="en-US" dirty="0" smtClean="0"/>
              <a:t>, there are colorful sand dunes, looking at which it is difficult to believe that they were created by nature without human intervention. It is still a mystery how the Sands of the seven colors manage to create various bizarre patterns, while maintaining the mandatory condition-not to mix with each other.</a:t>
            </a:r>
            <a:endParaRPr lang="ru-RU" dirty="0"/>
          </a:p>
        </p:txBody>
      </p:sp>
      <p:pic>
        <p:nvPicPr>
          <p:cNvPr id="4098" name="Picture 2" descr="https://avatars.mds.yandex.net/get-pdb/2863112/94a19bec-238b-48d8-948b-81e546924998/s1200?webp=false"/>
          <p:cNvPicPr>
            <a:picLocks noChangeAspect="1" noChangeArrowheads="1"/>
          </p:cNvPicPr>
          <p:nvPr/>
        </p:nvPicPr>
        <p:blipFill>
          <a:blip r:embed="rId2"/>
          <a:srcRect/>
          <a:stretch>
            <a:fillRect/>
          </a:stretch>
        </p:blipFill>
        <p:spPr bwMode="auto">
          <a:xfrm>
            <a:off x="428597" y="1071546"/>
            <a:ext cx="4714908" cy="3434025"/>
          </a:xfrm>
          <a:prstGeom prst="rect">
            <a:avLst/>
          </a:prstGeom>
          <a:ln>
            <a:noFill/>
          </a:ln>
          <a:effectLst>
            <a:outerShdw blurRad="292100" dist="139700" dir="2700000" algn="tl" rotWithShape="0">
              <a:srgbClr val="333333">
                <a:alpha val="65000"/>
              </a:srgbClr>
            </a:outerShdw>
          </a:effectLst>
        </p:spPr>
      </p:pic>
      <p:pic>
        <p:nvPicPr>
          <p:cNvPr id="4100" name="Picture 4" descr="https://i.pinimg.com/originals/4e/33/fd/4e33fd16c4e0735fa6f29205847eedc2.png"/>
          <p:cNvPicPr>
            <a:picLocks noChangeAspect="1" noChangeArrowheads="1"/>
          </p:cNvPicPr>
          <p:nvPr/>
        </p:nvPicPr>
        <p:blipFill>
          <a:blip r:embed="rId3" cstate="print"/>
          <a:srcRect/>
          <a:stretch>
            <a:fillRect/>
          </a:stretch>
        </p:blipFill>
        <p:spPr bwMode="auto">
          <a:xfrm>
            <a:off x="5786446" y="2000240"/>
            <a:ext cx="2784778" cy="240845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sh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4000" b="1" dirty="0" smtClean="0"/>
              <a:t>Hiller Lake </a:t>
            </a:r>
            <a:r>
              <a:rPr lang="ru-RU" b="1" dirty="0" smtClean="0"/>
              <a:t/>
            </a:r>
            <a:br>
              <a:rPr lang="ru-RU" b="1" dirty="0" smtClean="0"/>
            </a:br>
            <a:endParaRPr lang="ru-RU" dirty="0"/>
          </a:p>
        </p:txBody>
      </p:sp>
      <p:sp>
        <p:nvSpPr>
          <p:cNvPr id="3" name="Содержимое 2"/>
          <p:cNvSpPr>
            <a:spLocks noGrp="1"/>
          </p:cNvSpPr>
          <p:nvPr>
            <p:ph idx="1"/>
          </p:nvPr>
        </p:nvSpPr>
        <p:spPr>
          <a:xfrm>
            <a:off x="642910" y="4732341"/>
            <a:ext cx="8229600" cy="2125659"/>
          </a:xfrm>
        </p:spPr>
        <p:txBody>
          <a:bodyPr>
            <a:normAutofit fontScale="85000" lnSpcReduction="20000"/>
          </a:bodyPr>
          <a:lstStyle/>
          <a:p>
            <a:r>
              <a:rPr lang="en-US" dirty="0" smtClean="0"/>
              <a:t>The pink pearl of Australia – this lake is beautiful! It is located on Middle island, near the Western coast of Australia. Framed by white openwork crystals of white salt, the lake resembles a large gem. Until now, scientists can not solve the mystery of this lake – why it has such an unusual pink color?</a:t>
            </a:r>
            <a:endParaRPr lang="ru-RU" dirty="0"/>
          </a:p>
        </p:txBody>
      </p:sp>
      <p:pic>
        <p:nvPicPr>
          <p:cNvPr id="3074" name="Picture 2" descr="https://i05.fotocdn.net/s108/810a679570f895fc/public_pin_l/2392330546.jpg"/>
          <p:cNvPicPr>
            <a:picLocks noChangeAspect="1" noChangeArrowheads="1"/>
          </p:cNvPicPr>
          <p:nvPr/>
        </p:nvPicPr>
        <p:blipFill>
          <a:blip r:embed="rId2"/>
          <a:srcRect/>
          <a:stretch>
            <a:fillRect/>
          </a:stretch>
        </p:blipFill>
        <p:spPr bwMode="auto">
          <a:xfrm>
            <a:off x="500034" y="1000108"/>
            <a:ext cx="4947271" cy="3509470"/>
          </a:xfrm>
          <a:prstGeom prst="rect">
            <a:avLst/>
          </a:prstGeom>
          <a:ln>
            <a:noFill/>
          </a:ln>
          <a:effectLst>
            <a:outerShdw blurRad="292100" dist="139700" dir="2700000" algn="tl" rotWithShape="0">
              <a:srgbClr val="333333">
                <a:alpha val="65000"/>
              </a:srgbClr>
            </a:outerShdw>
          </a:effectLst>
        </p:spPr>
      </p:pic>
      <p:pic>
        <p:nvPicPr>
          <p:cNvPr id="3076" name="Picture 4" descr="https://i.pinimg.com/736x/ef/e1/d0/efe1d0cd09fdc503a71cebd8c42cd1a1.jpg"/>
          <p:cNvPicPr>
            <a:picLocks noChangeAspect="1" noChangeArrowheads="1"/>
          </p:cNvPicPr>
          <p:nvPr/>
        </p:nvPicPr>
        <p:blipFill>
          <a:blip r:embed="rId3"/>
          <a:srcRect/>
          <a:stretch>
            <a:fillRect/>
          </a:stretch>
        </p:blipFill>
        <p:spPr bwMode="auto">
          <a:xfrm>
            <a:off x="6072198" y="1857364"/>
            <a:ext cx="2680182" cy="259642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dirty="0" smtClean="0"/>
              <a:t> </a:t>
            </a:r>
            <a:r>
              <a:rPr lang="en-US" sz="4000" b="1" dirty="0" smtClean="0"/>
              <a:t> Balls of the gods </a:t>
            </a:r>
            <a:r>
              <a:rPr lang="ru-RU" b="1" dirty="0" smtClean="0"/>
              <a:t/>
            </a:r>
            <a:br>
              <a:rPr lang="ru-RU" b="1" dirty="0" smtClean="0"/>
            </a:br>
            <a:endParaRPr lang="ru-RU" dirty="0"/>
          </a:p>
        </p:txBody>
      </p:sp>
      <p:sp>
        <p:nvSpPr>
          <p:cNvPr id="3" name="Содержимое 2"/>
          <p:cNvSpPr>
            <a:spLocks noGrp="1"/>
          </p:cNvSpPr>
          <p:nvPr>
            <p:ph idx="1"/>
          </p:nvPr>
        </p:nvSpPr>
        <p:spPr>
          <a:xfrm>
            <a:off x="428596" y="4572008"/>
            <a:ext cx="8229600" cy="2054221"/>
          </a:xfrm>
        </p:spPr>
        <p:txBody>
          <a:bodyPr>
            <a:normAutofit fontScale="70000" lnSpcReduction="20000"/>
          </a:bodyPr>
          <a:lstStyle/>
          <a:p>
            <a:r>
              <a:rPr lang="en-US" dirty="0" smtClean="0"/>
              <a:t>More than one scientist has puzzled over the mystery of the origin of these balls. What versions were not put forward! Perhaps these are fossilized dinosaur eggs, the impact of glaciers, geological formations, man-made creations of our ancestors, the creation of aliens. This natural wonder can be found in China, Brazil, Israel, Romania, Kazakhstan, and even in Russia.</a:t>
            </a:r>
            <a:endParaRPr lang="ru-RU" dirty="0"/>
          </a:p>
        </p:txBody>
      </p:sp>
      <p:pic>
        <p:nvPicPr>
          <p:cNvPr id="2050" name="Picture 2" descr="https://avatars.mds.yandex.net/get-zen_doc/61014/pub_5b2c6a476628cb00a819920a_5b2c6b8a3e92d200a9249b17/scale_1200"/>
          <p:cNvPicPr>
            <a:picLocks noChangeAspect="1" noChangeArrowheads="1"/>
          </p:cNvPicPr>
          <p:nvPr/>
        </p:nvPicPr>
        <p:blipFill>
          <a:blip r:embed="rId2"/>
          <a:srcRect l="12346"/>
          <a:stretch>
            <a:fillRect/>
          </a:stretch>
        </p:blipFill>
        <p:spPr bwMode="auto">
          <a:xfrm>
            <a:off x="571472" y="1285860"/>
            <a:ext cx="5072098" cy="3057526"/>
          </a:xfrm>
          <a:prstGeom prst="rect">
            <a:avLst/>
          </a:prstGeom>
          <a:ln>
            <a:noFill/>
          </a:ln>
          <a:effectLst>
            <a:outerShdw blurRad="292100" dist="139700" dir="2700000" algn="tl" rotWithShape="0">
              <a:srgbClr val="333333">
                <a:alpha val="65000"/>
              </a:srgbClr>
            </a:outerShdw>
          </a:effectLst>
        </p:spPr>
      </p:pic>
      <p:pic>
        <p:nvPicPr>
          <p:cNvPr id="2052" name="Picture 4" descr="https://avatars.mds.yandex.net/get-pdb/2129646/07feb4bd-dfff-426f-a28d-fc469f5a25e7/s1200"/>
          <p:cNvPicPr>
            <a:picLocks noChangeAspect="1" noChangeArrowheads="1"/>
          </p:cNvPicPr>
          <p:nvPr/>
        </p:nvPicPr>
        <p:blipFill>
          <a:blip r:embed="rId3"/>
          <a:srcRect/>
          <a:stretch>
            <a:fillRect/>
          </a:stretch>
        </p:blipFill>
        <p:spPr bwMode="auto">
          <a:xfrm>
            <a:off x="6072198" y="1928802"/>
            <a:ext cx="2400288" cy="24002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sh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571480"/>
            <a:ext cx="7429520" cy="2214578"/>
          </a:xfrm>
        </p:spPr>
        <p:txBody>
          <a:bodyPr>
            <a:noAutofit/>
          </a:bodyPr>
          <a:lstStyle/>
          <a:p>
            <a:r>
              <a:rPr lang="en-US" sz="4800" dirty="0" smtClean="0">
                <a:latin typeface="David" pitchFamily="34" charset="-79"/>
                <a:cs typeface="David" pitchFamily="34" charset="-79"/>
              </a:rPr>
              <a:t>That's it...</a:t>
            </a:r>
            <a:br>
              <a:rPr lang="en-US" sz="4800" dirty="0" smtClean="0">
                <a:latin typeface="David" pitchFamily="34" charset="-79"/>
                <a:cs typeface="David" pitchFamily="34" charset="-79"/>
              </a:rPr>
            </a:br>
            <a:r>
              <a:rPr lang="en-US" sz="4800" dirty="0" smtClean="0">
                <a:latin typeface="David" pitchFamily="34" charset="-79"/>
                <a:cs typeface="David" pitchFamily="34" charset="-79"/>
              </a:rPr>
              <a:t>Thank you for your attention and take care of nature!</a:t>
            </a:r>
            <a:endParaRPr lang="ru-RU" sz="4800" dirty="0">
              <a:cs typeface="David" pitchFamily="34" charset="-79"/>
            </a:endParaRPr>
          </a:p>
        </p:txBody>
      </p:sp>
      <p:pic>
        <p:nvPicPr>
          <p:cNvPr id="1026" name="Picture 2" descr="https://i.pinimg.com/736x/6f/61/51/6f61517766af587664d7540d73ba92cf.jpg"/>
          <p:cNvPicPr>
            <a:picLocks noChangeAspect="1" noChangeArrowheads="1"/>
          </p:cNvPicPr>
          <p:nvPr/>
        </p:nvPicPr>
        <p:blipFill>
          <a:blip r:embed="rId3"/>
          <a:srcRect/>
          <a:stretch>
            <a:fillRect/>
          </a:stretch>
        </p:blipFill>
        <p:spPr bwMode="auto">
          <a:xfrm>
            <a:off x="4286248" y="3857628"/>
            <a:ext cx="2714644" cy="23478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sh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325</Words>
  <Application>Microsoft Office PowerPoint</Application>
  <PresentationFormat>Экран (4:3)</PresentationFormat>
  <Paragraphs>12</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Calibri</vt:lpstr>
      <vt:lpstr>David</vt:lpstr>
      <vt:lpstr>LilyUPC</vt:lpstr>
      <vt:lpstr>Тема Office</vt:lpstr>
      <vt:lpstr>«In Harmony with Nature»  Wonders of nature!</vt:lpstr>
      <vt:lpstr>  Devil’s tower  </vt:lpstr>
      <vt:lpstr>Gates of hell  </vt:lpstr>
      <vt:lpstr>The seven coloured earth Chamarel  </vt:lpstr>
      <vt:lpstr>Hiller Lake  </vt:lpstr>
      <vt:lpstr>  Balls of the gods  </vt:lpstr>
      <vt:lpstr>That's it... Thank you for your attention and take care of nature!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Harmony with Nature»</dc:title>
  <dc:creator>Хикару Сан</dc:creator>
  <cp:lastModifiedBy>Ismailov musa</cp:lastModifiedBy>
  <cp:revision>17</cp:revision>
  <dcterms:created xsi:type="dcterms:W3CDTF">2020-03-04T07:18:34Z</dcterms:created>
  <dcterms:modified xsi:type="dcterms:W3CDTF">2020-03-27T07:17:44Z</dcterms:modified>
</cp:coreProperties>
</file>