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6" r:id="rId2"/>
    <p:sldId id="256" r:id="rId3"/>
    <p:sldId id="294" r:id="rId4"/>
    <p:sldId id="295" r:id="rId5"/>
    <p:sldId id="271" r:id="rId6"/>
    <p:sldId id="283" r:id="rId7"/>
    <p:sldId id="289" r:id="rId8"/>
    <p:sldId id="276" r:id="rId9"/>
    <p:sldId id="281" r:id="rId10"/>
    <p:sldId id="279" r:id="rId11"/>
    <p:sldId id="291" r:id="rId12"/>
    <p:sldId id="274" r:id="rId13"/>
    <p:sldId id="273" r:id="rId14"/>
    <p:sldId id="285" r:id="rId15"/>
    <p:sldId id="272" r:id="rId16"/>
    <p:sldId id="266" r:id="rId17"/>
    <p:sldId id="275" r:id="rId18"/>
    <p:sldId id="268" r:id="rId19"/>
    <p:sldId id="257" r:id="rId20"/>
    <p:sldId id="293" r:id="rId21"/>
    <p:sldId id="270" r:id="rId22"/>
    <p:sldId id="282" r:id="rId23"/>
    <p:sldId id="263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286124"/>
            <a:ext cx="7743852" cy="57150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Презентация по английскому языку </a:t>
            </a:r>
            <a:endParaRPr lang="ru-RU" sz="36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143008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Здоровый образ жизни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6" name="Picture 6" descr="https://fs2.tvoydnevnik.com/api2/image/getById/101/file/258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57884" y="142852"/>
            <a:ext cx="3121429" cy="31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Healthy Food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2000" i="1" dirty="0" smtClean="0"/>
              <a:t>      Fruits</a:t>
            </a:r>
          </a:p>
          <a:p>
            <a:pPr>
              <a:buNone/>
            </a:pPr>
            <a:r>
              <a:rPr lang="en-US" sz="2000" i="1" dirty="0" smtClean="0"/>
              <a:t>      Vegetables</a:t>
            </a:r>
          </a:p>
          <a:p>
            <a:pPr>
              <a:buNone/>
            </a:pPr>
            <a:r>
              <a:rPr lang="en-US" sz="2000" i="1" dirty="0" smtClean="0"/>
              <a:t>      Fish</a:t>
            </a:r>
          </a:p>
          <a:p>
            <a:pPr>
              <a:buNone/>
            </a:pPr>
            <a:r>
              <a:rPr lang="en-US" sz="2000" i="1" dirty="0" smtClean="0"/>
              <a:t>      Honey </a:t>
            </a:r>
          </a:p>
          <a:p>
            <a:pPr>
              <a:buNone/>
            </a:pPr>
            <a:r>
              <a:rPr lang="en-US" sz="2000" i="1" dirty="0" smtClean="0"/>
              <a:t>      Nuts </a:t>
            </a:r>
          </a:p>
          <a:p>
            <a:pPr>
              <a:buNone/>
            </a:pPr>
            <a:r>
              <a:rPr lang="en-US" sz="2000" i="1" dirty="0" smtClean="0"/>
              <a:t>      </a:t>
            </a:r>
            <a:r>
              <a:rPr lang="en-US" sz="2000" i="1" dirty="0" err="1" smtClean="0"/>
              <a:t>Fibre</a:t>
            </a:r>
            <a:endParaRPr lang="en-US" sz="2000" i="1" dirty="0" smtClean="0"/>
          </a:p>
          <a:p>
            <a:pPr>
              <a:buNone/>
            </a:pPr>
            <a:r>
              <a:rPr lang="en-US" sz="2000" i="1" dirty="0" smtClean="0"/>
              <a:t>      </a:t>
            </a:r>
            <a:r>
              <a:rPr lang="en-US" sz="2000" i="1" dirty="0" err="1" smtClean="0"/>
              <a:t>Wholemeal</a:t>
            </a:r>
            <a:r>
              <a:rPr lang="en-US" sz="2000" i="1" dirty="0" smtClean="0"/>
              <a:t>  bread</a:t>
            </a:r>
          </a:p>
          <a:p>
            <a:pPr>
              <a:buNone/>
            </a:pPr>
            <a:r>
              <a:rPr lang="en-US" sz="2000" i="1" dirty="0" smtClean="0"/>
              <a:t>      Low-fat-food</a:t>
            </a:r>
          </a:p>
          <a:p>
            <a:pPr>
              <a:buNone/>
            </a:pPr>
            <a:r>
              <a:rPr lang="en-US" sz="2000" i="1" dirty="0" smtClean="0"/>
              <a:t>      Juice </a:t>
            </a:r>
          </a:p>
          <a:p>
            <a:endParaRPr lang="ru-RU" dirty="0"/>
          </a:p>
        </p:txBody>
      </p:sp>
      <p:pic>
        <p:nvPicPr>
          <p:cNvPr id="5" name="Picture 2" descr="http://t2.gstatic.com/images?q=tbn:ANd9GcTQ-CA-ciBRHv74zhuVqG3lHLSx-VJlcST-CN-8QUPf12S7T4m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43116"/>
            <a:ext cx="607223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Unhealthy</a:t>
            </a:r>
            <a:r>
              <a:rPr lang="ru-RU" i="1" dirty="0" smtClean="0"/>
              <a:t> </a:t>
            </a:r>
            <a:r>
              <a:rPr lang="en-US" i="1" dirty="0" smtClean="0"/>
              <a:t>Food</a:t>
            </a:r>
            <a:br>
              <a:rPr lang="en-US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 </a:t>
            </a:r>
            <a:r>
              <a:rPr lang="en-US" sz="2000" i="1" dirty="0" smtClean="0"/>
              <a:t>Fast food</a:t>
            </a:r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en-US" sz="2000" i="1" dirty="0" smtClean="0"/>
              <a:t>Junk food</a:t>
            </a:r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en-US" sz="2000" i="1" dirty="0" smtClean="0"/>
              <a:t>Fresh bread</a:t>
            </a:r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en-US" sz="2000" i="1" dirty="0" smtClean="0"/>
              <a:t>Meat</a:t>
            </a:r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en-US" sz="2000" i="1" dirty="0" smtClean="0"/>
              <a:t>High fat-food</a:t>
            </a:r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en-US" sz="2000" i="1" dirty="0" smtClean="0"/>
              <a:t>Sweets </a:t>
            </a:r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en-US" sz="2000" i="1" dirty="0" smtClean="0"/>
              <a:t>Snacks</a:t>
            </a:r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en-US" sz="2000" i="1" dirty="0" smtClean="0"/>
              <a:t>Cakes</a:t>
            </a:r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en-US" sz="2000" i="1" dirty="0" smtClean="0"/>
              <a:t>Coca-cola</a:t>
            </a:r>
            <a:endParaRPr lang="ru-RU" sz="2000" i="1" dirty="0" smtClean="0"/>
          </a:p>
          <a:p>
            <a:endParaRPr lang="ru-RU" i="1" dirty="0"/>
          </a:p>
        </p:txBody>
      </p:sp>
      <p:pic>
        <p:nvPicPr>
          <p:cNvPr id="5" name="Picture 2" descr="C:\Users\student\Downloads\Nashoba Brooks Home BG 1920 x 1237_tcm467-40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62205"/>
            <a:ext cx="4038600" cy="2601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Eat enough fruits and vegetables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       Eat enough fruits and vegetables to give your body enough vitamins.</a:t>
            </a:r>
            <a:endParaRPr lang="ru-RU" i="1" dirty="0"/>
          </a:p>
        </p:txBody>
      </p:sp>
      <p:pic>
        <p:nvPicPr>
          <p:cNvPr id="6" name="Picture 2" descr="C:\Users\student\Downloads\healthy_food_pictures_7_301953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522366"/>
            <a:ext cx="4038600" cy="2681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Limit the consumption of salt, sugar.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/>
              <a:t>      Limit the consumption of salt, sugar, and other harmful auxiliary products – ketchup, mayonnaise, various sauces, because most often they contain harmful additives.</a:t>
            </a:r>
            <a:endParaRPr lang="ru-RU" sz="2400" i="1" dirty="0" smtClean="0"/>
          </a:p>
          <a:p>
            <a:endParaRPr lang="ru-RU" sz="2400" dirty="0"/>
          </a:p>
        </p:txBody>
      </p:sp>
      <p:pic>
        <p:nvPicPr>
          <p:cNvPr id="6" name="Содержимое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78742"/>
            <a:ext cx="4038600" cy="21688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regime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       </a:t>
            </a:r>
            <a:r>
              <a:rPr lang="en-US" sz="1900" i="1" dirty="0" smtClean="0"/>
              <a:t>The regime of eating is also important. It means we need to eat at certain hours during the day. For example, breakfast at 8 am, lunch at 1 pm, snack at 4 pm and dinner at 6 pm. Along with eating healthy, we should try to keep fit by doing exercise, cycling, spending less time in front of the TV and not smoking.</a:t>
            </a:r>
            <a:endParaRPr lang="ru-RU" sz="1900" i="1" dirty="0" smtClean="0"/>
          </a:p>
          <a:p>
            <a:endParaRPr lang="ru-RU" dirty="0"/>
          </a:p>
        </p:txBody>
      </p:sp>
      <p:pic>
        <p:nvPicPr>
          <p:cNvPr id="6" name="Picture 6" descr="http://4.bp.blogspot.com/-gbNkGDbDoF4/VLVQt9PUmsI/AAAAAAAAEGE/9HV0tqPxNSY/s1600/shutterstock_105689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202" y="2591334"/>
            <a:ext cx="3524596" cy="2543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i="1" dirty="0" smtClean="0"/>
              <a:t>The regime of eating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        </a:t>
            </a:r>
            <a:r>
              <a:rPr lang="en-US" i="1" dirty="0" smtClean="0"/>
              <a:t>Try to eat as often as possible and in small portions, for example, </a:t>
            </a:r>
            <a:endParaRPr lang="ru-RU" i="1" dirty="0" smtClean="0"/>
          </a:p>
          <a:p>
            <a:pPr>
              <a:buNone/>
            </a:pPr>
            <a:r>
              <a:rPr lang="en-US" i="1" dirty="0" smtClean="0"/>
              <a:t>    breakfast, lunch and dinner split into 2 meals, in the end you get 6 meals a day.</a:t>
            </a:r>
            <a:endParaRPr lang="ru-RU" i="1" dirty="0" smtClean="0"/>
          </a:p>
          <a:p>
            <a:pPr>
              <a:buNone/>
            </a:pPr>
            <a:r>
              <a:rPr lang="en-US" i="1" dirty="0" smtClean="0"/>
              <a:t>       </a:t>
            </a:r>
            <a:endParaRPr lang="ru-RU" dirty="0"/>
          </a:p>
        </p:txBody>
      </p:sp>
      <p:pic>
        <p:nvPicPr>
          <p:cNvPr id="6" name="Picture 2" descr="C:\Users\student\Downloads\img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646451"/>
            <a:ext cx="4038600" cy="2433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Exercising is necessary for a healthy life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6981"/>
            <a:ext cx="4038600" cy="26924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000" i="1" dirty="0" smtClean="0"/>
              <a:t>        Exercising is necessary for a healthy life, but don’t overdo</a:t>
            </a:r>
          </a:p>
          <a:p>
            <a:pPr>
              <a:buNone/>
              <a:defRPr/>
            </a:pPr>
            <a:r>
              <a:rPr lang="en-US" sz="2000" i="1" dirty="0" smtClean="0"/>
              <a:t>       with it! </a:t>
            </a:r>
          </a:p>
          <a:p>
            <a:pPr>
              <a:buNone/>
              <a:defRPr/>
            </a:pPr>
            <a:r>
              <a:rPr lang="en-US" sz="2000" i="1" dirty="0" smtClean="0"/>
              <a:t>        Exercising makes you feel well</a:t>
            </a:r>
          </a:p>
          <a:p>
            <a:pPr>
              <a:buNone/>
              <a:defRPr/>
            </a:pPr>
            <a:r>
              <a:rPr lang="en-US" sz="2000" i="1" dirty="0" smtClean="0"/>
              <a:t>        Exercising in fresh air is good</a:t>
            </a:r>
          </a:p>
          <a:p>
            <a:pPr>
              <a:buNone/>
              <a:defRPr/>
            </a:pPr>
            <a:r>
              <a:rPr lang="en-US" sz="2000" i="1" dirty="0" smtClean="0"/>
              <a:t>        for brain     </a:t>
            </a:r>
          </a:p>
          <a:p>
            <a:pPr>
              <a:buNone/>
              <a:defRPr/>
            </a:pPr>
            <a:r>
              <a:rPr lang="en-US" sz="2000" i="1" dirty="0" smtClean="0"/>
              <a:t>         Exercising relieves stress, helps   to overcome troubles and makes you happy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Exercise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/>
              <a:t>       Make sure to exercise for at least 30 minutes every morning! In addition to the General warm-up, the exercises should include several physical exercises, It is desirable to visit the gym.</a:t>
            </a:r>
            <a:endParaRPr lang="ru-RU" dirty="0"/>
          </a:p>
        </p:txBody>
      </p:sp>
      <p:pic>
        <p:nvPicPr>
          <p:cNvPr id="6" name="Содержимое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803049"/>
            <a:ext cx="4038600" cy="21202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We must eat…</a:t>
            </a:r>
            <a:endParaRPr lang="ru-RU" i="1" dirty="0"/>
          </a:p>
        </p:txBody>
      </p:sp>
      <p:pic>
        <p:nvPicPr>
          <p:cNvPr id="4" name="Picture 6" descr="https://wowfood.club/uploads/posts/2017-11/1511893972_5-ways-to-improve-your-cholesterol-naturally-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516308"/>
            <a:ext cx="4038600" cy="269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i="1" dirty="0" smtClean="0"/>
              <a:t>      </a:t>
            </a:r>
            <a:r>
              <a:rPr lang="en-US" sz="2000" i="1" dirty="0" smtClean="0"/>
              <a:t>First, we should eat less fat, particularly saturated fat.</a:t>
            </a:r>
            <a:br>
              <a:rPr lang="en-US" sz="2000" i="1" dirty="0" smtClean="0"/>
            </a:br>
            <a:r>
              <a:rPr lang="en-US" sz="2000" i="1" dirty="0" smtClean="0"/>
              <a:t>Secondly, we are to cut down on sugar and salt.</a:t>
            </a:r>
            <a:br>
              <a:rPr lang="en-US" sz="2000" i="1" dirty="0" smtClean="0"/>
            </a:br>
            <a:r>
              <a:rPr lang="en-US" sz="2000" i="1" dirty="0" smtClean="0"/>
              <a:t>Thirdly, we must eat more fresh fruit and vegetables.</a:t>
            </a:r>
            <a:endParaRPr lang="ru-RU" sz="20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in.toluna.com/dpolls_images/2018/04/08/c183d36a-4eb7-4565-a34b-969218ca11d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50099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A healthy mind in a healthy body </a:t>
            </a:r>
            <a:br>
              <a:rPr lang="en-US" i="1" dirty="0" smtClean="0">
                <a:solidFill>
                  <a:schemeClr val="tx2"/>
                </a:solidFill>
              </a:rPr>
            </a:br>
            <a:endParaRPr lang="en-US" dirty="0" smtClean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Sleeping is an important component of a healthy lifestyle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/>
              <a:t>       An average adult needs about 7-8 hours of sleep per a day </a:t>
            </a:r>
          </a:p>
          <a:p>
            <a:pPr>
              <a:buNone/>
            </a:pPr>
            <a:r>
              <a:rPr lang="en-US" sz="2000" i="1" dirty="0" smtClean="0"/>
              <a:t>      Children need to sleep more, infants sleep the most.</a:t>
            </a:r>
          </a:p>
          <a:p>
            <a:pPr>
              <a:buNone/>
            </a:pPr>
            <a:r>
              <a:rPr lang="en-US" sz="2000" i="1" dirty="0" smtClean="0"/>
              <a:t>      And most importantly  – it’s pleasant to sleep</a:t>
            </a:r>
            <a:r>
              <a:rPr lang="ru-RU" sz="2000" i="1" dirty="0" smtClean="0"/>
              <a:t>.</a:t>
            </a:r>
          </a:p>
          <a:p>
            <a:endParaRPr lang="ru-RU" i="1" dirty="0"/>
          </a:p>
        </p:txBody>
      </p:sp>
      <p:pic>
        <p:nvPicPr>
          <p:cNvPr id="6" name="Picture 5" descr="C:\Users\Инна\Desktop\загруженно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43050"/>
            <a:ext cx="4143404" cy="3091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Lots of factors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      </a:t>
            </a:r>
            <a:r>
              <a:rPr lang="en-US" sz="2000" i="1" dirty="0" smtClean="0"/>
              <a:t>The food we eat, depends on lots of things. Taste is a big factor. Culture, religion and health also play a part in what food we eat. Advertising and social factors also have a big influence. </a:t>
            </a:r>
          </a:p>
          <a:p>
            <a:pPr>
              <a:buNone/>
            </a:pPr>
            <a:r>
              <a:rPr lang="ru-RU" sz="2000" i="1" dirty="0" smtClean="0"/>
              <a:t>      </a:t>
            </a:r>
          </a:p>
          <a:p>
            <a:endParaRPr lang="ru-RU" sz="2000" dirty="0"/>
          </a:p>
        </p:txBody>
      </p:sp>
      <p:pic>
        <p:nvPicPr>
          <p:cNvPr id="6" name="Picture 10" descr="https://avatars.mds.yandex.net/get-pdb/236760/35181228-4c32-4b4e-8809-136610faf870/s1200?webp=fa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4038600" cy="268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Say NO</a:t>
            </a:r>
            <a:endParaRPr lang="ru-RU" i="1" dirty="0"/>
          </a:p>
        </p:txBody>
      </p:sp>
      <p:pic>
        <p:nvPicPr>
          <p:cNvPr id="5" name="Picture 4" descr="https://g2.dcdn.lt/images/pix/vyras-skuba-740378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514904"/>
            <a:ext cx="4038600" cy="26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rtroz.guru/wp-content/auploads/674417/pitanie_artroze_sustav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1975005"/>
            <a:ext cx="4038600" cy="377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Health is above wealth</a:t>
            </a:r>
            <a:endParaRPr lang="ru-RU" sz="4000" i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Do all five!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69912"/>
            <a:ext cx="4038600" cy="318653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To be healthy in your life</a:t>
            </a:r>
          </a:p>
          <a:p>
            <a:pPr marL="0" indent="0">
              <a:buNone/>
            </a:pPr>
            <a:r>
              <a:rPr lang="en-US" sz="2000" i="1" dirty="0" smtClean="0"/>
              <a:t>Don`t forget to do all five! </a:t>
            </a:r>
          </a:p>
          <a:p>
            <a:pPr marL="0" indent="0">
              <a:buNone/>
            </a:pPr>
            <a:r>
              <a:rPr lang="en-US" sz="2000" i="1" dirty="0" smtClean="0"/>
              <a:t>Get up early, quick and bright </a:t>
            </a:r>
          </a:p>
          <a:p>
            <a:pPr marL="0" indent="0">
              <a:buNone/>
            </a:pPr>
            <a:r>
              <a:rPr lang="en-US" sz="2000" i="1" dirty="0" smtClean="0"/>
              <a:t>Exercise with all your might.</a:t>
            </a:r>
          </a:p>
          <a:p>
            <a:pPr marL="0" indent="0">
              <a:buNone/>
            </a:pPr>
            <a:r>
              <a:rPr lang="en-US" sz="2000" i="1" dirty="0" smtClean="0"/>
              <a:t> In the morning jump and run, </a:t>
            </a:r>
          </a:p>
          <a:p>
            <a:pPr marL="0" indent="0">
              <a:buNone/>
            </a:pPr>
            <a:r>
              <a:rPr lang="en-US" sz="2000" i="1" dirty="0" smtClean="0"/>
              <a:t>Eat your healthy breakfast.</a:t>
            </a:r>
          </a:p>
          <a:p>
            <a:pPr marL="0" indent="0">
              <a:buNone/>
            </a:pPr>
            <a:r>
              <a:rPr lang="en-US" sz="2000" i="1" dirty="0" smtClean="0"/>
              <a:t> Train your body, train your brain</a:t>
            </a:r>
          </a:p>
          <a:p>
            <a:pPr marL="0" indent="0">
              <a:buNone/>
            </a:pPr>
            <a:r>
              <a:rPr lang="en-US" sz="2000" i="1" dirty="0" smtClean="0"/>
              <a:t> And all bad habits pass away. </a:t>
            </a:r>
            <a:endParaRPr lang="ru-RU" sz="2000" i="1" dirty="0" smtClean="0"/>
          </a:p>
          <a:p>
            <a:endParaRPr lang="ru-RU" sz="20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5000636"/>
            <a:ext cx="6143668" cy="164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r>
              <a:rPr lang="en-US" dirty="0" err="1" smtClean="0"/>
              <a:t>ome</a:t>
            </a:r>
            <a:r>
              <a:rPr lang="en-US" dirty="0" smtClean="0"/>
              <a:t> Work.  Ex.8- 10 p 93-94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 healthy  lifestyle  is  always      useful  and  interesting.</a:t>
            </a:r>
            <a:endParaRPr lang="ru-RU" i="1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30" y="1600200"/>
            <a:ext cx="679574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7" y="357166"/>
            <a:ext cx="8072494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reasons to lead a healthy lifestyle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Improve your health and boost immunity.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Get rid of stress and depression.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3.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beautiful, toned body and keep youth.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morning wake up full of strength and energy.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every new day, and always be in a good mood.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/>
          </a:p>
        </p:txBody>
      </p:sp>
      <p:pic>
        <p:nvPicPr>
          <p:cNvPr id="5" name="Picture 6" descr="https://miclinicblog.files.wordpress.com/2018/03/veggie-f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96394" y="2175698"/>
            <a:ext cx="3142211" cy="337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basic f</a:t>
            </a:r>
            <a:r>
              <a:rPr lang="en-US" dirty="0" smtClean="0"/>
              <a:t>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/>
              <a:t>          </a:t>
            </a:r>
            <a:r>
              <a:rPr lang="en-US" sz="1800" i="1" dirty="0" smtClean="0"/>
              <a:t>One more thing to know is that when food is cooked, its structure changes. It can change the vitamin and nutrient contents of food.</a:t>
            </a:r>
            <a:endParaRPr lang="ru-RU" sz="1800" i="1" dirty="0" smtClean="0"/>
          </a:p>
          <a:p>
            <a:pPr>
              <a:buNone/>
            </a:pPr>
            <a:r>
              <a:rPr lang="ru-RU" sz="1800" i="1" dirty="0" smtClean="0"/>
              <a:t>       </a:t>
            </a:r>
            <a:r>
              <a:rPr lang="en-US" sz="1800" i="1" dirty="0" smtClean="0"/>
              <a:t>More and more people feel strongly about the way, their food is produced. Nowadays so much of the basic food we eat — meat, fish, fruit and vegetables — is grown using chemicals and additives.</a:t>
            </a:r>
          </a:p>
          <a:p>
            <a:endParaRPr lang="ru-RU" dirty="0"/>
          </a:p>
        </p:txBody>
      </p:sp>
      <p:pic>
        <p:nvPicPr>
          <p:cNvPr id="6" name="Picture 4" descr="https://im0-tub-ru.yandex.net/i?id=d78026ded2c345cdbff0d5fee6bec333-l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68289" y="2531067"/>
            <a:ext cx="3998422" cy="26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Secrets of healthy eating</a:t>
            </a:r>
            <a:endParaRPr lang="ru-RU" dirty="0"/>
          </a:p>
        </p:txBody>
      </p:sp>
      <p:pic>
        <p:nvPicPr>
          <p:cNvPr id="10" name="Содержимое 9" descr="orehi_yabloki_banany_krupa_pakety_44797_1280x1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005" r="3005"/>
          <a:stretch>
            <a:fillRect/>
          </a:stretch>
        </p:blipFill>
        <p:spPr>
          <a:xfrm>
            <a:off x="457440" y="2139788"/>
            <a:ext cx="3974105" cy="3438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</a:t>
            </a:r>
          </a:p>
          <a:p>
            <a:pPr>
              <a:buNone/>
            </a:pPr>
            <a:r>
              <a:rPr lang="ru-RU" b="1" i="1" dirty="0" smtClean="0"/>
              <a:t>    </a:t>
            </a:r>
            <a:r>
              <a:rPr lang="en-US" sz="2000" i="1" dirty="0" smtClean="0"/>
              <a:t>Eating a healthy diet is a part of healthy lifestyle. You should eat more fruit and vegetables</a:t>
            </a:r>
            <a:r>
              <a:rPr lang="ru-RU" sz="2000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Healthy nutritio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i="1" dirty="0" smtClean="0"/>
              <a:t>        </a:t>
            </a:r>
            <a:r>
              <a:rPr lang="en-US" sz="2000" i="1" dirty="0" smtClean="0"/>
              <a:t>Healthy nutrition is nutrition that ensures the growth, normal development and livelihoods of a person, contributing to his health and disease prevention.</a:t>
            </a:r>
            <a:endParaRPr lang="ru-RU" sz="2000" i="1" dirty="0" smtClean="0"/>
          </a:p>
          <a:p>
            <a:endParaRPr lang="ru-RU" dirty="0"/>
          </a:p>
        </p:txBody>
      </p:sp>
      <p:pic>
        <p:nvPicPr>
          <p:cNvPr id="8" name="Picture 4" descr="https://avatars.mds.yandex.net/get-pdb/1519478/e3ca0432-b91e-430d-87a1-6226084a7953/s1200?webp=fa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465053"/>
            <a:ext cx="4038600" cy="27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i="1" dirty="0" smtClean="0"/>
              <a:t>Top 10 useful Foods</a:t>
            </a:r>
            <a:r>
              <a:rPr lang="ru-RU" sz="4000" i="1" dirty="0" smtClean="0"/>
              <a:t>:</a:t>
            </a:r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B6EED391-A9CA-4F56-B6F4-72664EE67A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348706"/>
            <a:ext cx="4500594" cy="302895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3328982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1. Eggs</a:t>
            </a:r>
            <a:endParaRPr lang="ru-RU" sz="2000" i="1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2. Yogurt</a:t>
            </a:r>
            <a:endParaRPr lang="ru-RU" sz="2000" i="1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3. Nuts</a:t>
            </a:r>
            <a:endParaRPr lang="ru-RU" sz="2000" i="1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4. Kiwi</a:t>
            </a:r>
            <a:endParaRPr lang="ru-RU" sz="2000" i="1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5. Fish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6. Beans</a:t>
            </a:r>
            <a:endParaRPr lang="ru-RU" sz="2000" i="1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7.Salmon</a:t>
            </a:r>
            <a:endParaRPr lang="ru-RU" sz="2000" i="1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8.Broccoli</a:t>
            </a:r>
            <a:endParaRPr lang="ru-RU" sz="2000" i="1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9. Sweet potato</a:t>
            </a:r>
            <a:endParaRPr lang="ru-RU" sz="2000" i="1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10. Berries</a:t>
            </a:r>
            <a:endParaRPr lang="ru-RU" sz="20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739</Words>
  <PresentationFormat>Экран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по английскому языку </vt:lpstr>
      <vt:lpstr>A healthy mind in a healthy body  </vt:lpstr>
      <vt:lpstr>A healthy  lifestyle  is  always      useful  and  interesting.</vt:lpstr>
      <vt:lpstr>Слайд 4</vt:lpstr>
      <vt:lpstr>The main reasons to lead a healthy lifestyle</vt:lpstr>
      <vt:lpstr>The basic food</vt:lpstr>
      <vt:lpstr>Secrets of healthy eating</vt:lpstr>
      <vt:lpstr>Healthy nutrition</vt:lpstr>
      <vt:lpstr>Top 10 useful Foods:</vt:lpstr>
      <vt:lpstr>Healthy Food</vt:lpstr>
      <vt:lpstr>Unhealthy Food </vt:lpstr>
      <vt:lpstr>Eat enough fruits and vegetables</vt:lpstr>
      <vt:lpstr>Limit the consumption of salt, sugar.</vt:lpstr>
      <vt:lpstr>The regime</vt:lpstr>
      <vt:lpstr> The regime of eating </vt:lpstr>
      <vt:lpstr>Exercising is necessary for a healthy life</vt:lpstr>
      <vt:lpstr>Exercise</vt:lpstr>
      <vt:lpstr>We must eat…</vt:lpstr>
      <vt:lpstr>Слайд 19</vt:lpstr>
      <vt:lpstr>Sleeping is an important component of a healthy lifestyle</vt:lpstr>
      <vt:lpstr> Lots of factors</vt:lpstr>
      <vt:lpstr>Say NO</vt:lpstr>
      <vt:lpstr>Health is above wealth</vt:lpstr>
      <vt:lpstr>Do all five!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AC</cp:lastModifiedBy>
  <cp:revision>70</cp:revision>
  <dcterms:created xsi:type="dcterms:W3CDTF">2019-05-21T04:58:29Z</dcterms:created>
  <dcterms:modified xsi:type="dcterms:W3CDTF">2020-05-04T23:06:41Z</dcterms:modified>
</cp:coreProperties>
</file>