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-13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21 май 2б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ru-RU" dirty="0" err="1" smtClean="0"/>
              <a:t>Анц</a:t>
            </a:r>
            <a:r>
              <a:rPr lang="en-US" dirty="0" smtClean="0"/>
              <a:t>I</a:t>
            </a:r>
            <a:r>
              <a:rPr lang="ru-RU" dirty="0" smtClean="0"/>
              <a:t>ила </a:t>
            </a:r>
            <a:r>
              <a:rPr lang="ru-RU" dirty="0" err="1" smtClean="0"/>
              <a:t>микьабилеб</a:t>
            </a:r>
            <a:r>
              <a:rPr lang="ru-RU" dirty="0" smtClean="0"/>
              <a:t> май. </a:t>
            </a:r>
            <a:r>
              <a:rPr lang="ru-RU" dirty="0" err="1" smtClean="0"/>
              <a:t>Итни</a:t>
            </a:r>
            <a:r>
              <a:rPr lang="ru-RU" dirty="0" smtClean="0"/>
              <a:t> </a:t>
            </a:r>
            <a:r>
              <a:rPr lang="ru-RU" dirty="0" err="1" smtClean="0"/>
              <a:t>къо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err="1" smtClean="0"/>
              <a:t>Контролияб</a:t>
            </a:r>
            <a:r>
              <a:rPr lang="ru-RU" dirty="0" smtClean="0"/>
              <a:t> диктант.</a:t>
            </a:r>
            <a:br>
              <a:rPr lang="ru-RU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Х</a:t>
            </a:r>
            <a:r>
              <a:rPr lang="en-US" dirty="0" smtClean="0"/>
              <a:t>I</a:t>
            </a:r>
            <a:r>
              <a:rPr lang="ru-RU" dirty="0" err="1" smtClean="0"/>
              <a:t>анч</a:t>
            </a:r>
            <a:r>
              <a:rPr lang="en-US" dirty="0" smtClean="0"/>
              <a:t>I</a:t>
            </a:r>
            <a:r>
              <a:rPr lang="ru-RU" dirty="0" smtClean="0"/>
              <a:t>и </a:t>
            </a:r>
            <a:r>
              <a:rPr lang="ru-RU" dirty="0" err="1" smtClean="0"/>
              <a:t>ц</a:t>
            </a:r>
            <a:r>
              <a:rPr lang="en-US" dirty="0" smtClean="0"/>
              <a:t>I</a:t>
            </a:r>
            <a:r>
              <a:rPr lang="ru-RU" dirty="0" err="1" smtClean="0"/>
              <a:t>унизе</a:t>
            </a:r>
            <a:r>
              <a:rPr lang="ru-RU" dirty="0" smtClean="0"/>
              <a:t> </a:t>
            </a:r>
            <a:r>
              <a:rPr lang="ru-RU" dirty="0" err="1" smtClean="0"/>
              <a:t>ккола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21 май 2б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err="1" smtClean="0"/>
              <a:t>Зах</a:t>
            </a:r>
            <a:r>
              <a:rPr lang="en-US" dirty="0" smtClean="0"/>
              <a:t>I</a:t>
            </a:r>
            <a:r>
              <a:rPr lang="ru-RU" dirty="0" err="1" smtClean="0"/>
              <a:t>матал</a:t>
            </a:r>
            <a:r>
              <a:rPr lang="ru-RU" dirty="0" smtClean="0"/>
              <a:t> </a:t>
            </a:r>
            <a:r>
              <a:rPr lang="ru-RU" dirty="0" err="1" smtClean="0"/>
              <a:t>раг</a:t>
            </a:r>
            <a:r>
              <a:rPr lang="en-US" dirty="0" smtClean="0"/>
              <a:t>I</a:t>
            </a:r>
            <a:r>
              <a:rPr lang="ru-RU" dirty="0" err="1" smtClean="0"/>
              <a:t>аби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Бат</a:t>
            </a:r>
            <a:r>
              <a:rPr lang="en-US" dirty="0" smtClean="0"/>
              <a:t>I</a:t>
            </a:r>
            <a:r>
              <a:rPr lang="ru-RU" dirty="0" err="1" smtClean="0"/>
              <a:t>и-бат</a:t>
            </a:r>
            <a:r>
              <a:rPr lang="en-US" dirty="0" smtClean="0"/>
              <a:t>I</a:t>
            </a:r>
            <a:r>
              <a:rPr lang="ru-RU" dirty="0" err="1" smtClean="0"/>
              <a:t>иял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err="1" smtClean="0"/>
              <a:t>х</a:t>
            </a:r>
            <a:r>
              <a:rPr lang="en-US" dirty="0" smtClean="0"/>
              <a:t>I</a:t>
            </a:r>
            <a:r>
              <a:rPr lang="ru-RU" dirty="0" err="1" smtClean="0"/>
              <a:t>априца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4май.Ав.яз 2е,ж,д,,б (1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Къоло</a:t>
            </a:r>
            <a:r>
              <a:rPr lang="ru-RU" dirty="0" smtClean="0"/>
              <a:t> к</a:t>
            </a:r>
            <a:r>
              <a:rPr lang="en-US" dirty="0" smtClean="0"/>
              <a:t>I</a:t>
            </a:r>
            <a:r>
              <a:rPr lang="ru-RU" dirty="0" err="1" smtClean="0"/>
              <a:t>иабилеб</a:t>
            </a:r>
            <a:r>
              <a:rPr lang="ru-RU" dirty="0" smtClean="0"/>
              <a:t> май.</a:t>
            </a:r>
            <a:br>
              <a:rPr lang="ru-RU" dirty="0" smtClean="0"/>
            </a:br>
            <a:r>
              <a:rPr lang="ru-RU" dirty="0" err="1" smtClean="0"/>
              <a:t>Рузман</a:t>
            </a:r>
            <a:r>
              <a:rPr lang="ru-RU" dirty="0" smtClean="0"/>
              <a:t> </a:t>
            </a:r>
            <a:r>
              <a:rPr lang="ru-RU" dirty="0" err="1" smtClean="0"/>
              <a:t>къо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err="1" smtClean="0"/>
              <a:t>Контролияб</a:t>
            </a:r>
            <a:r>
              <a:rPr lang="ru-RU" dirty="0" smtClean="0"/>
              <a:t> диктант.</a:t>
            </a:r>
            <a:br>
              <a:rPr lang="ru-RU" dirty="0" smtClean="0"/>
            </a:br>
            <a:r>
              <a:rPr lang="ru-RU" dirty="0" smtClean="0"/>
              <a:t>Х</a:t>
            </a:r>
            <a:r>
              <a:rPr lang="en-US" dirty="0" smtClean="0"/>
              <a:t>I</a:t>
            </a:r>
            <a:r>
              <a:rPr lang="ru-RU" dirty="0" err="1" smtClean="0"/>
              <a:t>анч</a:t>
            </a:r>
            <a:r>
              <a:rPr lang="en-US" dirty="0" smtClean="0"/>
              <a:t>I</a:t>
            </a:r>
            <a:r>
              <a:rPr lang="ru-RU" dirty="0" smtClean="0"/>
              <a:t>и </a:t>
            </a:r>
            <a:r>
              <a:rPr lang="ru-RU" dirty="0" err="1" smtClean="0"/>
              <a:t>ц</a:t>
            </a:r>
            <a:r>
              <a:rPr lang="en-US" dirty="0" smtClean="0"/>
              <a:t>I</a:t>
            </a:r>
            <a:r>
              <a:rPr lang="ru-RU" dirty="0" err="1" smtClean="0"/>
              <a:t>унизе</a:t>
            </a:r>
            <a:r>
              <a:rPr lang="ru-RU" dirty="0" smtClean="0"/>
              <a:t> </a:t>
            </a:r>
            <a:r>
              <a:rPr lang="ru-RU" dirty="0" err="1" smtClean="0"/>
              <a:t>ккола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PresentationFormat>Экран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 АнцIила микьабилеб май. Итни къо.  Контролияб диктант.  ХIанчIи цIунизе ккола.</vt:lpstr>
      <vt:lpstr>        ЗахIматал рагIаби  БатIи-батIиял  хIаприца</vt:lpstr>
      <vt:lpstr>      Къоло кIиабилеб май. Рузман къо. Контролияб диктант. ХIанчIи цIунизе ккола.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АнцIила микьабилеб май. Итни къо.  Контролияб диктант.  ХIанчIи цIунизе ккола.</dc:title>
  <dc:creator>User</dc:creator>
  <cp:lastModifiedBy>User</cp:lastModifiedBy>
  <cp:revision>2</cp:revision>
  <dcterms:created xsi:type="dcterms:W3CDTF">2020-05-14T18:47:42Z</dcterms:created>
  <dcterms:modified xsi:type="dcterms:W3CDTF">2020-05-14T19:02:50Z</dcterms:modified>
</cp:coreProperties>
</file>