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66232-C9E2-4A97-BD9E-840F7F695270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11DDA-A473-4D49-A196-0190C9D8AA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3ECE0-24C1-446B-A12B-8FD99965D63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E5BB5C-ED73-45AC-8042-9355534B2416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BBA036E-6390-40FE-9412-7FD280FF7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2100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853411"/>
            <a:ext cx="8587680" cy="1222375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Слушаем и стараемся понять.</a:t>
            </a:r>
            <a:br>
              <a:rPr lang="ru-RU" sz="3200" dirty="0" smtClean="0"/>
            </a:br>
            <a:r>
              <a:rPr lang="ru-RU" sz="3200" dirty="0" smtClean="0"/>
              <a:t>Слушаем и выделяем непонятное.</a:t>
            </a:r>
            <a:br>
              <a:rPr lang="ru-RU" sz="3200" dirty="0" smtClean="0"/>
            </a:br>
            <a:endParaRPr lang="ru-RU" sz="32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Занятие </a:t>
            </a:r>
            <a:r>
              <a:rPr lang="ru-RU" smtClean="0"/>
              <a:t>№ 14</a:t>
            </a:r>
            <a:endParaRPr lang="ru-RU" dirty="0"/>
          </a:p>
        </p:txBody>
      </p:sp>
      <p:pic>
        <p:nvPicPr>
          <p:cNvPr id="1026" name="Picture 2" descr="C:\Users\User\Desktop\10095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04664"/>
            <a:ext cx="3312368" cy="4441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23734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403648" y="188640"/>
            <a:ext cx="54006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90675" y="6064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555776" y="908720"/>
            <a:ext cx="658822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Умный осёл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Осёл — умное и совсем не ленивое животное. Он просто своенравен.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лошадь безропотно выполняет любую работу, то осёл ещё «подумает», стоит ли ему делать то, что заставляют. Он упрям и не всякому подчиняется. Кто не найдёт с ним нужного контакта, только палкой может сдвинуть его с места. Но если осёл полюбит хозяина, то будет предан и послушен. Молча и верно будет он служить хозяину.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 И. Акимушкину)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568" y="18864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Слушаем и стараемся понять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352928" cy="218521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Когда слушаешь,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очень важно понять,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тебе говорят: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628800"/>
            <a:ext cx="1512168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чём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1628800"/>
            <a:ext cx="2448272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именно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1628800"/>
            <a:ext cx="3168352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самое важное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2636912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 А М Я Т К 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3528" y="3212976"/>
            <a:ext cx="8352928" cy="30469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90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143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Как слушать, чтобы понять звучащий текст?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Нужно сосредоточиться на слушании, не отвлекаться.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Постараться определить по заголовку или по началу тему текста.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Во время слушания стараться понять самое основное в тексте.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1600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14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Если ты не понял основное в тексте, надо выслушать его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заново.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69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69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build="allAtOnce"/>
      <p:bldP spid="29697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88640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Слушаем и выделяем непонятное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908720"/>
            <a:ext cx="8352928" cy="138499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Если в услышанном тексте тебе незнакомы, непонятны некоторые слова и выражения, спроси об их значении у говорящего.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3068960"/>
            <a:ext cx="85689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Можешь спросить так: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Скажите, пожалуйста, что означает слово …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Извините, я не понял, что значит …?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Объясните, пожалуйста, что такое …?     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Своенравен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700808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Контакт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314096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Безропотно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653136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Предан - 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620688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капризен, упрям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3212976"/>
            <a:ext cx="52565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покорно, без ропота, то есть протеста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7824" y="1844824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взаимодействие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47971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верен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  <p:bldP spid="9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99646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-2343150" y="576263"/>
            <a:ext cx="2279650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5175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3131840" y="332656"/>
            <a:ext cx="6408712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anklin Gothic Medium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лесной заповедной чаще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Шёл король Боровик настоящий.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 он хмур и ужасно не в духе: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Закусали монарха мухи.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Разозлившись, он сел у дуба,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Повелел, чтоб трубили трубы: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Эй, дворяне, грибы благородные!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Мои подданные верноподданные! Собирайтесь полками и ратями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побоище с этими татями!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5157192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Есть ли в стихотворении непонятные для вас слова и выражения? Запишите их в тетрадь и к следующему занятию выясните значение этих слов и выражений.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686800" cy="1675656"/>
          </a:xfrm>
        </p:spPr>
        <p:txBody>
          <a:bodyPr>
            <a:normAutofit/>
          </a:bodyPr>
          <a:lstStyle/>
          <a:p>
            <a:r>
              <a:rPr lang="ru-RU" i="1" cap="none" dirty="0" smtClean="0"/>
              <a:t>Что нового мы сегодня узнали?</a:t>
            </a:r>
            <a:br>
              <a:rPr lang="ru-RU" i="1" cap="none" dirty="0" smtClean="0"/>
            </a:br>
            <a:r>
              <a:rPr lang="ru-RU" i="1" cap="none" dirty="0" smtClean="0"/>
              <a:t>Что повторили?</a:t>
            </a:r>
            <a:endParaRPr lang="ru-RU" i="1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3717032"/>
            <a:ext cx="5904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9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56792"/>
            <a:ext cx="8662736" cy="504056"/>
          </a:xfrm>
          <a:noFill/>
          <a:ln>
            <a:noFill/>
          </a:ln>
          <a:effectLst/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44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Список используемых источников:</a:t>
            </a: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none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cap="none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889248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Тексты, задания и иллюстрации из учебника для 2-го класса «Детская риторика в рассказах и рисунках»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Задания из методических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рекомендацийдля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учителя по курсу «Риторика» для 2 –го класса Т. А.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Н. В.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Ладыженской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 И. Никольской, Г. И. Сорокиной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Разработки уроков с сайта 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www.school2100.ru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Картинки с 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images.yandex.ru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</TotalTime>
  <Words>339</Words>
  <Application>Microsoft Office PowerPoint</Application>
  <PresentationFormat>Экран (4:3)</PresentationFormat>
  <Paragraphs>50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Arial Unicode MS</vt:lpstr>
      <vt:lpstr>Calibri</vt:lpstr>
      <vt:lpstr>Franklin Gothic Book</vt:lpstr>
      <vt:lpstr>Franklin Gothic Medium</vt:lpstr>
      <vt:lpstr>Times New Roman</vt:lpstr>
      <vt:lpstr>Wingdings 2</vt:lpstr>
      <vt:lpstr>Трек</vt:lpstr>
      <vt:lpstr>Слушаем и стараемся понять. Слушаем и выделяем непонятное.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нового мы сегодня узнали? Что повторили?</vt:lpstr>
      <vt:lpstr>Список используемых источников:    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Слушаем и стараемся понять. Слушаем и выделяем непонятное.</dc:title>
  <dc:creator>User</dc:creator>
  <cp:lastModifiedBy>Пользователь</cp:lastModifiedBy>
  <cp:revision>13</cp:revision>
  <dcterms:created xsi:type="dcterms:W3CDTF">2012-12-15T19:22:29Z</dcterms:created>
  <dcterms:modified xsi:type="dcterms:W3CDTF">2020-05-15T10:26:52Z</dcterms:modified>
</cp:coreProperties>
</file>