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B9BD592-709D-4859-B1F6-FD091A13EEA9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ADA8553-8C8F-469F-AE24-BBE1334876D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Презентация к уроку «Редактирование текста с повторяющимися именами существительными»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801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/>
          </a:bodyPr>
          <a:lstStyle/>
          <a:p>
            <a:endParaRPr lang="ru-RU" sz="88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88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8800" b="1" i="1" dirty="0" smtClean="0">
                <a:latin typeface="Times New Roman" pitchFamily="18" charset="0"/>
                <a:cs typeface="Times New Roman" pitchFamily="18" charset="0"/>
              </a:rPr>
              <a:t> 100 имение</a:t>
            </a:r>
            <a:endParaRPr lang="ru-RU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/>
              <a:t>Расшифруйте слово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328413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348881"/>
            <a:ext cx="7408333" cy="35283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Солнышко выплыло из-за тучи.</a:t>
            </a:r>
          </a:p>
          <a:p>
            <a:pPr marL="0" indent="0"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Солнышко обогрело землю.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Прочитайте предложения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0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На крышу сел воробей. Воробей звонко зачирикал. Прилетела воробьиха. Воробьиха расправила свои пёрышки и тоже зачирикали. Рады солнышку птицы. Птицы стали весело щебетать.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Прочитайте предложения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79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132857"/>
            <a:ext cx="7408333" cy="3528392"/>
          </a:xfrm>
        </p:spPr>
        <p:txBody>
          <a:bodyPr>
            <a:normAutofit fontScale="92500" lnSpcReduction="10000"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Редактор – это человек, который редактирует     ( исправляет) текст при подготовке его к печати.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Кто такой редактор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28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536503"/>
          </a:xfrm>
        </p:spPr>
        <p:txBody>
          <a:bodyPr>
            <a:normAutofit lnSpcReduction="10000"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Запиши первое и второе предложение в тетрадь.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Подчеркни грамматическую основу предложений и подпиши части речи.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Выполни задание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02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39248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русском языке подлежащее может быть выражено как существительным, так и местоимением. Повторяющиеся имена существительные в рядом стоящих предложениях можно заменить: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естоимением;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инонимами;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бразным выражением.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Выводы: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6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</TotalTime>
  <Words>130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Candara</vt:lpstr>
      <vt:lpstr>Symbol</vt:lpstr>
      <vt:lpstr>Times New Roman</vt:lpstr>
      <vt:lpstr>Волна</vt:lpstr>
      <vt:lpstr>Презентация к уроку «Редактирование текста с повторяющимися именами существительными»</vt:lpstr>
      <vt:lpstr>Расшифруйте слово</vt:lpstr>
      <vt:lpstr>Прочитайте предложения</vt:lpstr>
      <vt:lpstr>Прочитайте предложения</vt:lpstr>
      <vt:lpstr>Кто такой редактор</vt:lpstr>
      <vt:lpstr>Выполни задание</vt:lpstr>
      <vt:lpstr>Выводы: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Расшифруйте слово</dc:title>
  <dc:creator>12221</dc:creator>
  <cp:lastModifiedBy>Пользователь</cp:lastModifiedBy>
  <cp:revision>4</cp:revision>
  <dcterms:created xsi:type="dcterms:W3CDTF">2017-04-23T14:33:09Z</dcterms:created>
  <dcterms:modified xsi:type="dcterms:W3CDTF">2020-05-14T16:02:07Z</dcterms:modified>
</cp:coreProperties>
</file>