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B9BD592-709D-4859-B1F6-FD091A13EEA9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DA8553-8C8F-469F-AE24-BBE1334876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к уроку «Редактирование текста с повторяющимися именами существительными»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0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endParaRPr lang="ru-RU" sz="8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 100 имение</a:t>
            </a:r>
            <a:endParaRPr lang="ru-RU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Расшифруйте слово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2841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1"/>
            <a:ext cx="7408333" cy="35283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Солнышко выплыло из-за тучи.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Солнышко обогрело землю.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Прочитайте предложения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крышу сел воробей. Воробей звонко зачирикал. Прилетела воробьиха. Воробьиха расправила свои пёрышки и тоже зачирикали. Рады солнышку птицы. Птицы стали весело щебетать.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Прочитайте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7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7"/>
            <a:ext cx="7408333" cy="3528392"/>
          </a:xfrm>
        </p:spPr>
        <p:txBody>
          <a:bodyPr>
            <a:normAutofit fontScale="92500" lnSpcReduction="1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Редактор – это человек, который редактирует     ( исправляет) текст при подготовке его к печати.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Кто такой редактор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536503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Запиши первое и второе предложение в тетрадь.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Подчеркни грамматическую основу предложений и подпиши части речи.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Выполни задание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3924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русском языке подлежащее может быть выражено как существительным, так и местоимением. Повторяющиеся имена существительные в рядом стоящих предложениях можно заменить: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естоимением;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инонимами;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бразным выражением.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130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Candara</vt:lpstr>
      <vt:lpstr>Symbol</vt:lpstr>
      <vt:lpstr>Times New Roman</vt:lpstr>
      <vt:lpstr>Волна</vt:lpstr>
      <vt:lpstr>Презентация к уроку «Редактирование текста с повторяющимися именами существительными»</vt:lpstr>
      <vt:lpstr>Расшифруйте слово</vt:lpstr>
      <vt:lpstr>Прочитайте предложения</vt:lpstr>
      <vt:lpstr>Прочитайте предложения</vt:lpstr>
      <vt:lpstr>Кто такой редактор</vt:lpstr>
      <vt:lpstr>Выполни задание</vt:lpstr>
      <vt:lpstr>Выводы: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Расшифруйте слово</dc:title>
  <dc:creator>12221</dc:creator>
  <cp:lastModifiedBy>Пользователь</cp:lastModifiedBy>
  <cp:revision>4</cp:revision>
  <dcterms:created xsi:type="dcterms:W3CDTF">2017-04-23T14:33:09Z</dcterms:created>
  <dcterms:modified xsi:type="dcterms:W3CDTF">2020-05-14T16:02:07Z</dcterms:modified>
</cp:coreProperties>
</file>