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09" d="100"/>
          <a:sy n="109" d="100"/>
        </p:scale>
        <p:origin x="129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EAF8A2-C5E5-4D93-9D80-BA20834CFA7A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02C8E49-5A09-4C19-BFAB-8371A1B7178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7%D0%BD%D0%B0%D0%BA_%D1%83%D0%B4%D0%B0%D1%80%D0%B5%D0%BD%D0%B8%D1%8F_(%D1%81%D0%B8%D0%BC%D0%B2%D0%BE%D0%BB_%D0%9C%D0%A4%D0%90)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224" y="2356447"/>
            <a:ext cx="8229600" cy="1828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USA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348880"/>
            <a:ext cx="6368752" cy="273541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2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err="1">
                <a:latin typeface="Book Antiqua" panose="02040602050305030304" pitchFamily="18" charset="0"/>
              </a:rPr>
              <a:t>State</a:t>
            </a:r>
            <a:r>
              <a:rPr lang="ru-RU" sz="4400" dirty="0">
                <a:latin typeface="Book Antiqua" panose="02040602050305030304" pitchFamily="18" charset="0"/>
              </a:rPr>
              <a:t> </a:t>
            </a:r>
            <a:r>
              <a:rPr lang="ru-RU" sz="4400" dirty="0" err="1">
                <a:latin typeface="Book Antiqua" panose="02040602050305030304" pitchFamily="18" charset="0"/>
              </a:rPr>
              <a:t>of</a:t>
            </a:r>
            <a:r>
              <a:rPr lang="ru-RU" sz="4400" dirty="0">
                <a:latin typeface="Book Antiqua" panose="02040602050305030304" pitchFamily="18" charset="0"/>
              </a:rPr>
              <a:t> </a:t>
            </a:r>
            <a:r>
              <a:rPr lang="ru-RU" sz="4400" dirty="0" err="1">
                <a:latin typeface="Book Antiqua" panose="02040602050305030304" pitchFamily="18" charset="0"/>
              </a:rPr>
              <a:t>Arkans</a:t>
            </a:r>
            <a:r>
              <a:rPr lang="en-US" sz="4400" dirty="0">
                <a:latin typeface="Book Antiqua" panose="02040602050305030304" pitchFamily="18" charset="0"/>
              </a:rPr>
              <a:t>as</a:t>
            </a:r>
            <a:endParaRPr lang="ru-RU" dirty="0"/>
          </a:p>
        </p:txBody>
      </p:sp>
      <p:pic>
        <p:nvPicPr>
          <p:cNvPr id="6" name="Объект 5" descr="ÐÐ°ÑÑÐ¸Ð½ÐºÐ¸ Ð¿Ð¾ Ð·Ð°Ð¿ÑÐ¾ÑÑ ÑÑÐ°Ñ Ð°ÑÐºÐ°Ð½Ð·Ð°Ñ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8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Wyoming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²Ð°Ð¹Ð¾Ð¼Ð¸Ð½Ð³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Washington</a:t>
            </a:r>
            <a:br>
              <a:rPr lang="en-US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ÐÐ°ÑÑÐ¸Ð½ÐºÐ¸ Ð¿Ð¾ Ð·Ð°Ð¿ÑÐ¾ÑÑ ÑÑÐ°Ñ Ð²Ð°ÑÐ¸Ð½Ð³ÑÐ¾Ð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Vermont</a:t>
            </a: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²ÐµÑÐ¼Ð¾Ð½Ñ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20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Commonwealth of Virginia</a:t>
            </a: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²Ð¸ÑÐ´Ð¶Ð¸Ð½Ð¸Ñ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9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Wisconsin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712"/>
            <a:ext cx="9144000" cy="559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7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Hawai`i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894"/>
            <a:ext cx="8496944" cy="566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6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Delaware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9358"/>
            <a:ext cx="8280920" cy="57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4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Georgia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6752"/>
            <a:ext cx="8973017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4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West Virginia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5630"/>
            <a:ext cx="8460432" cy="56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2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Map of USA with state names ru(2).sv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Illinois</a:t>
            </a:r>
            <a:endParaRPr lang="ru-RU" dirty="0"/>
          </a:p>
        </p:txBody>
      </p:sp>
      <p:pic>
        <p:nvPicPr>
          <p:cNvPr id="1026" name="Picture 2" descr="ÐÐ°ÑÑÐ¸Ð½ÐºÐ¸ Ð¿Ð¾ Ð·Ð°Ð¿ÑÐ¾ÑÑ Ð¸Ð»Ð»Ð¸Ð½Ð¾Ð¹Ñ Ð¿ÑÐ¸ÑÐ¾Ð´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1"/>
            <a:ext cx="7560840" cy="47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Indiana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ÐÐ°ÑÑÐ¸Ð½ÐºÐ¸ Ð¿Ð¾ Ð·Ð°Ð¿ÑÐ¾ÑÑ ÑÑÐ°Ñ Ð¸Ð½Ð´Ð¸Ð°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0272"/>
            <a:ext cx="8208912" cy="54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California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5839"/>
            <a:ext cx="8460432" cy="563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0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Kansas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3871"/>
            <a:ext cx="8496944" cy="549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5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effectLst/>
              </a:rPr>
              <a:t>Commonwealth of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>
                <a:effectLst/>
              </a:rPr>
              <a:t>Kentucky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72046"/>
            <a:ext cx="7848872" cy="5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Colorado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80" y="1547212"/>
            <a:ext cx="6530582" cy="433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72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Connecticut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46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Louisiana</a:t>
            </a:r>
            <a:endParaRPr lang="ru-RU" dirty="0"/>
          </a:p>
        </p:txBody>
      </p:sp>
      <p:pic>
        <p:nvPicPr>
          <p:cNvPr id="15364" name="Picture 4" descr="ÐÐ°ÑÑÐ¸Ð½ÐºÐ¸ Ð¿Ð¾ Ð·Ð°Ð¿ÑÐ¾ÑÑ ÑÑÐ°Ñ Ð»ÑÐ¸Ð·Ð¸Ð°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862770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1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effectLst/>
              </a:rPr>
              <a:t>Commonwealth of Massachusetts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8" y="1396388"/>
            <a:ext cx="7992888" cy="53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Minnesota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47836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4624"/>
            <a:ext cx="8291263" cy="6768752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en-US" sz="1800" dirty="0" smtClean="0"/>
              <a:t>1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Idaho</a:t>
            </a:r>
            <a:r>
              <a:rPr lang="en-US" sz="1800" dirty="0"/>
              <a:t>[</a:t>
            </a:r>
            <a:r>
              <a:rPr lang="en-US" sz="2100" dirty="0">
                <a:hlinkClick r:id="rId2" tooltip="Знак ударения (символ МФА)"/>
              </a:rPr>
              <a:t>ˈ</a:t>
            </a:r>
            <a:r>
              <a:rPr lang="en-US" sz="2100" u="sng" dirty="0" err="1" smtClean="0"/>
              <a:t>a</a:t>
            </a:r>
            <a:r>
              <a:rPr lang="en-US" sz="2100" dirty="0" err="1"/>
              <a:t>i</a:t>
            </a:r>
            <a:r>
              <a:rPr lang="en-US" sz="2100" dirty="0" err="1" smtClean="0"/>
              <a:t>dəhəu</a:t>
            </a:r>
            <a:r>
              <a:rPr lang="en-US" sz="2100" dirty="0"/>
              <a:t>]</a:t>
            </a:r>
            <a:endParaRPr lang="en-US" sz="2300" dirty="0" smtClean="0"/>
          </a:p>
          <a:p>
            <a:pPr marL="137160" indent="0">
              <a:buNone/>
            </a:pPr>
            <a:r>
              <a:rPr lang="en-US" sz="1800" dirty="0" smtClean="0"/>
              <a:t>2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Iowa[</a:t>
            </a:r>
            <a:r>
              <a:rPr lang="en-US" sz="1600" u="sng" dirty="0" smtClean="0"/>
              <a:t>ˈ</a:t>
            </a:r>
            <a:r>
              <a:rPr lang="en-US" sz="2100" u="sng" dirty="0" err="1" smtClean="0"/>
              <a:t>aɪəwə</a:t>
            </a:r>
            <a:r>
              <a:rPr lang="en-US" sz="2100" u="sng" dirty="0" smtClean="0"/>
              <a:t>]</a:t>
            </a:r>
            <a:endParaRPr lang="en-US" sz="2300" dirty="0" smtClean="0"/>
          </a:p>
          <a:p>
            <a:pPr marL="137160" indent="0">
              <a:buNone/>
            </a:pPr>
            <a:r>
              <a:rPr lang="en-US" sz="1800" dirty="0" smtClean="0"/>
              <a:t>3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Alabama </a:t>
            </a:r>
            <a:r>
              <a:rPr lang="en-US" sz="1800" dirty="0"/>
              <a:t>|ˌ</a:t>
            </a:r>
            <a:r>
              <a:rPr lang="en-US" sz="1800" dirty="0" err="1"/>
              <a:t>aləˈbamə</a:t>
            </a:r>
            <a:r>
              <a:rPr lang="en-US" sz="1800" dirty="0"/>
              <a:t>|</a:t>
            </a:r>
            <a:endParaRPr lang="en-US" sz="1800" dirty="0" smtClean="0"/>
          </a:p>
          <a:p>
            <a:pPr marL="137160" indent="0">
              <a:buNone/>
            </a:pPr>
            <a:r>
              <a:rPr lang="en-US" sz="1800" dirty="0" smtClean="0"/>
              <a:t>4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err="1" smtClean="0"/>
              <a:t>Alaska</a:t>
            </a:r>
            <a:r>
              <a:rPr lang="en-US" sz="1800" dirty="0" err="1"/>
              <a:t>|əˈlaskə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5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Arizona</a:t>
            </a:r>
            <a:r>
              <a:rPr lang="en-US" sz="1800" u="sng" dirty="0"/>
              <a:t>[</a:t>
            </a:r>
            <a:r>
              <a:rPr lang="en-US" sz="1800" u="sng" dirty="0" err="1"/>
              <a:t>ærɪˈzoʊnə</a:t>
            </a:r>
            <a:r>
              <a:rPr lang="en-US" sz="1800" u="sng" dirty="0"/>
              <a:t>]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6</a:t>
            </a:r>
            <a:r>
              <a:rPr lang="ru-RU" sz="1800" dirty="0" smtClean="0"/>
              <a:t>. </a:t>
            </a:r>
            <a:r>
              <a:rPr lang="ru-RU" sz="1800" dirty="0" err="1" smtClean="0">
                <a:latin typeface="Book Antiqua" panose="02040602050305030304" pitchFamily="18" charset="0"/>
              </a:rPr>
              <a:t>State</a:t>
            </a:r>
            <a:r>
              <a:rPr lang="ru-RU" sz="1800" dirty="0" smtClean="0">
                <a:latin typeface="Book Antiqua" panose="02040602050305030304" pitchFamily="18" charset="0"/>
              </a:rPr>
              <a:t> </a:t>
            </a:r>
            <a:r>
              <a:rPr lang="ru-RU" sz="1800" dirty="0" err="1">
                <a:latin typeface="Book Antiqua" panose="02040602050305030304" pitchFamily="18" charset="0"/>
              </a:rPr>
              <a:t>of</a:t>
            </a:r>
            <a:r>
              <a:rPr lang="ru-RU" sz="1800" dirty="0">
                <a:latin typeface="Book Antiqua" panose="02040602050305030304" pitchFamily="18" charset="0"/>
              </a:rPr>
              <a:t> </a:t>
            </a:r>
            <a:r>
              <a:rPr lang="ru-RU" sz="1800" dirty="0" err="1" smtClean="0">
                <a:latin typeface="Book Antiqua" panose="02040602050305030304" pitchFamily="18" charset="0"/>
              </a:rPr>
              <a:t>Arkans</a:t>
            </a:r>
            <a:r>
              <a:rPr lang="en-US" sz="1800" dirty="0" smtClean="0">
                <a:latin typeface="Book Antiqua" panose="02040602050305030304" pitchFamily="18" charset="0"/>
              </a:rPr>
              <a:t>as</a:t>
            </a:r>
            <a:r>
              <a:rPr lang="en-US" sz="1800" u="sng" dirty="0"/>
              <a:t>[ˈ</a:t>
            </a:r>
            <a:r>
              <a:rPr lang="en-US" sz="1800" u="sng" dirty="0" err="1"/>
              <a:t>ärˊkənsô</a:t>
            </a:r>
            <a:r>
              <a:rPr lang="en-US" sz="1800" u="sng" dirty="0"/>
              <a:t>]</a:t>
            </a:r>
            <a:r>
              <a:rPr lang="ru-RU" sz="1900" dirty="0" smtClean="0"/>
              <a:t> </a:t>
            </a:r>
            <a:r>
              <a:rPr lang="en-US" sz="1900" dirty="0" smtClean="0"/>
              <a:t>                                                                                                                                      </a:t>
            </a:r>
            <a:r>
              <a:rPr lang="en-US" sz="1800" dirty="0" smtClean="0"/>
              <a:t>7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err="1" smtClean="0"/>
              <a:t>Wyoming|wʌɪ</a:t>
            </a:r>
            <a:r>
              <a:rPr lang="en-US" sz="1800" dirty="0" err="1"/>
              <a:t>ˈ</a:t>
            </a:r>
            <a:r>
              <a:rPr lang="en-US" sz="1800" dirty="0" err="1" smtClean="0"/>
              <a:t>əʊmɪ</a:t>
            </a:r>
            <a:r>
              <a:rPr lang="ru-RU" sz="1800" dirty="0" smtClean="0"/>
              <a:t> </a:t>
            </a:r>
            <a:r>
              <a:rPr lang="en-US" sz="1800" dirty="0" smtClean="0"/>
              <a:t>ŋ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8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Washington</a:t>
            </a:r>
            <a:r>
              <a:rPr lang="en-US" sz="1800" dirty="0"/>
              <a:t>[ ˈ</a:t>
            </a:r>
            <a:r>
              <a:rPr lang="en-US" sz="1800" dirty="0" err="1" smtClean="0"/>
              <a:t>wɒʃɪ</a:t>
            </a:r>
            <a:r>
              <a:rPr lang="ru-RU" sz="1800" dirty="0" smtClean="0"/>
              <a:t> </a:t>
            </a:r>
            <a:r>
              <a:rPr lang="en-US" sz="1800" dirty="0" err="1" smtClean="0"/>
              <a:t>ŋtən</a:t>
            </a:r>
            <a:r>
              <a:rPr lang="en-US" sz="1800" dirty="0" smtClean="0"/>
              <a:t> </a:t>
            </a:r>
            <a:r>
              <a:rPr lang="en-US" sz="1800" dirty="0"/>
              <a:t>]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9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Vermont</a:t>
            </a:r>
            <a:r>
              <a:rPr lang="en-US" sz="1800" u="sng" dirty="0"/>
              <a:t>[</a:t>
            </a:r>
            <a:r>
              <a:rPr lang="en-US" sz="1800" u="sng" dirty="0" err="1"/>
              <a:t>vərˈmɒnt</a:t>
            </a:r>
            <a:r>
              <a:rPr lang="en-US" sz="1800" u="sng" dirty="0"/>
              <a:t>]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10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Commonwealth of </a:t>
            </a:r>
            <a:r>
              <a:rPr lang="en-US" sz="1800" dirty="0" smtClean="0"/>
              <a:t>Virginia</a:t>
            </a:r>
            <a:r>
              <a:rPr lang="en-US" sz="1600" dirty="0"/>
              <a:t> </a:t>
            </a:r>
            <a:r>
              <a:rPr lang="en-US" sz="1800" dirty="0" smtClean="0"/>
              <a:t>[</a:t>
            </a:r>
            <a:r>
              <a:rPr lang="en-US" sz="1600" dirty="0" smtClean="0"/>
              <a:t>ˈ</a:t>
            </a:r>
            <a:r>
              <a:rPr lang="en-US" sz="1800" dirty="0" err="1"/>
              <a:t>kɑːmənwel</a:t>
            </a:r>
            <a:r>
              <a:rPr lang="el-GR" sz="1800" dirty="0" smtClean="0"/>
              <a:t>θ</a:t>
            </a:r>
            <a:r>
              <a:rPr lang="ru-RU" sz="1800" dirty="0" smtClean="0"/>
              <a:t>  </a:t>
            </a:r>
            <a:r>
              <a:rPr lang="en-US" sz="1800" dirty="0" err="1" smtClean="0"/>
              <a:t>vɚ</a:t>
            </a:r>
            <a:r>
              <a:rPr lang="en-US" sz="1800" u="sng" dirty="0" err="1"/>
              <a:t>ˈ</a:t>
            </a:r>
            <a:r>
              <a:rPr lang="en-US" sz="1800" dirty="0" err="1"/>
              <a:t>dʒɪnjə</a:t>
            </a:r>
            <a:r>
              <a:rPr lang="en-US" sz="1800" dirty="0"/>
              <a:t>]</a:t>
            </a:r>
            <a:endParaRPr lang="en-US" sz="1800" dirty="0" smtClean="0"/>
          </a:p>
          <a:p>
            <a:pPr marL="137160" indent="0">
              <a:buNone/>
            </a:pPr>
            <a:r>
              <a:rPr lang="en-US" sz="1800" dirty="0" smtClean="0"/>
              <a:t>11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Wisconsin</a:t>
            </a:r>
            <a:r>
              <a:rPr lang="en-US" sz="1800" u="sng" dirty="0"/>
              <a:t>[</a:t>
            </a:r>
            <a:r>
              <a:rPr lang="en-US" sz="1800" u="sng" dirty="0" err="1"/>
              <a:t>wɪˈskɒnsɨn</a:t>
            </a:r>
            <a:r>
              <a:rPr lang="en-US" sz="1800" u="sng" dirty="0"/>
              <a:t>]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12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Hawai`i</a:t>
            </a:r>
            <a:r>
              <a:rPr lang="ru-RU" sz="1800" dirty="0" smtClean="0"/>
              <a:t> </a:t>
            </a:r>
            <a:r>
              <a:rPr lang="en-US" sz="1800" dirty="0"/>
              <a:t>|</a:t>
            </a:r>
            <a:r>
              <a:rPr lang="en-US" sz="1800" dirty="0" err="1"/>
              <a:t>həˈwʌɪi</a:t>
            </a:r>
            <a:r>
              <a:rPr lang="en-US" sz="1800" dirty="0"/>
              <a:t>|</a:t>
            </a:r>
            <a:br>
              <a:rPr lang="en-US" sz="1800" dirty="0"/>
            </a:br>
            <a:r>
              <a:rPr lang="en-US" sz="1800" dirty="0" smtClean="0"/>
              <a:t>13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Delaware</a:t>
            </a:r>
            <a:r>
              <a:rPr lang="en-US" sz="1600" dirty="0"/>
              <a:t> </a:t>
            </a:r>
            <a:r>
              <a:rPr lang="en-US" sz="1800" dirty="0"/>
              <a:t>|ˈ</a:t>
            </a:r>
            <a:r>
              <a:rPr lang="en-US" sz="1800" dirty="0" err="1"/>
              <a:t>deləwer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14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Georgia</a:t>
            </a:r>
            <a:r>
              <a:rPr lang="ru-RU" sz="1800" dirty="0" smtClean="0"/>
              <a:t> </a:t>
            </a:r>
            <a:r>
              <a:rPr lang="en-US" sz="1800" dirty="0"/>
              <a:t>|ˈ</a:t>
            </a:r>
            <a:r>
              <a:rPr lang="en-US" sz="1800" dirty="0" err="1"/>
              <a:t>dʒɔːrdʒə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15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West </a:t>
            </a:r>
            <a:r>
              <a:rPr lang="en-US" sz="1800" dirty="0" smtClean="0"/>
              <a:t>Virginia</a:t>
            </a:r>
            <a:r>
              <a:rPr lang="ru-RU" sz="1800" dirty="0" smtClean="0"/>
              <a:t> </a:t>
            </a:r>
            <a:r>
              <a:rPr lang="en-US" sz="1800" dirty="0" smtClean="0"/>
              <a:t>|west</a:t>
            </a:r>
            <a:r>
              <a:rPr lang="ru-RU" sz="1800" dirty="0" smtClean="0"/>
              <a:t> </a:t>
            </a:r>
            <a:r>
              <a:rPr lang="en-US" sz="1800" dirty="0" err="1"/>
              <a:t>v</a:t>
            </a:r>
            <a:r>
              <a:rPr lang="en-US" sz="1800" dirty="0" err="1" smtClean="0"/>
              <a:t>əˈdʒɪnɪə</a:t>
            </a:r>
            <a:r>
              <a:rPr lang="en-US" sz="1800" dirty="0"/>
              <a:t>|</a:t>
            </a:r>
            <a:endParaRPr lang="en-US" sz="1800" dirty="0" smtClean="0"/>
          </a:p>
          <a:p>
            <a:pPr marL="137160" indent="0">
              <a:buNone/>
            </a:pPr>
            <a:r>
              <a:rPr lang="en-US" sz="1800" dirty="0" smtClean="0"/>
              <a:t>16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Illinois</a:t>
            </a:r>
            <a:r>
              <a:rPr lang="ru-RU" sz="1800" dirty="0" smtClean="0"/>
              <a:t> </a:t>
            </a:r>
            <a:r>
              <a:rPr lang="en-US" sz="1800" dirty="0"/>
              <a:t>|ˌ</a:t>
            </a:r>
            <a:r>
              <a:rPr lang="en-US" sz="1800" dirty="0" err="1"/>
              <a:t>ɪlɪ</a:t>
            </a:r>
            <a:r>
              <a:rPr lang="en-US" sz="1800" dirty="0" err="1" smtClean="0"/>
              <a:t>ˈnɔɪ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17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Indiana</a:t>
            </a:r>
            <a:r>
              <a:rPr lang="ru-RU" sz="1800" dirty="0" smtClean="0"/>
              <a:t> </a:t>
            </a:r>
            <a:r>
              <a:rPr lang="en-US" sz="1600" dirty="0"/>
              <a:t> </a:t>
            </a:r>
            <a:r>
              <a:rPr lang="en-US" sz="1800" dirty="0"/>
              <a:t>|ˌ</a:t>
            </a:r>
            <a:r>
              <a:rPr lang="en-US" sz="1800" dirty="0" err="1"/>
              <a:t>ɪndɪˈanə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18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California</a:t>
            </a:r>
            <a:r>
              <a:rPr lang="ru-RU" sz="1800" dirty="0" smtClean="0"/>
              <a:t> </a:t>
            </a:r>
            <a:r>
              <a:rPr lang="en-US" sz="1800" dirty="0"/>
              <a:t>|ˌ</a:t>
            </a:r>
            <a:r>
              <a:rPr lang="en-US" sz="1800" dirty="0" err="1"/>
              <a:t>kalɪˈfɔːnɪə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19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Kansas</a:t>
            </a:r>
            <a:r>
              <a:rPr lang="ru-RU" sz="1800" dirty="0" smtClean="0"/>
              <a:t>  </a:t>
            </a:r>
            <a:r>
              <a:rPr lang="en-US" sz="1800" dirty="0"/>
              <a:t>|ˈ</a:t>
            </a:r>
            <a:r>
              <a:rPr lang="en-US" sz="1800" dirty="0" err="1"/>
              <a:t>kanzəs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20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Commonwealth of</a:t>
            </a:r>
            <a:br>
              <a:rPr lang="en-US" sz="1800" dirty="0"/>
            </a:br>
            <a:r>
              <a:rPr lang="en-US" sz="1800" dirty="0" smtClean="0"/>
              <a:t>Kentucky</a:t>
            </a:r>
            <a:r>
              <a:rPr lang="ru-RU" sz="1800" dirty="0" smtClean="0"/>
              <a:t> </a:t>
            </a:r>
            <a:r>
              <a:rPr lang="en-US" sz="1800" dirty="0" smtClean="0"/>
              <a:t>|</a:t>
            </a:r>
            <a:r>
              <a:rPr lang="en-US" sz="1800" dirty="0"/>
              <a:t> </a:t>
            </a:r>
            <a:r>
              <a:rPr lang="en-US" sz="1800" dirty="0" err="1"/>
              <a:t>kɑːmənwel</a:t>
            </a:r>
            <a:r>
              <a:rPr lang="el-GR" sz="1800" dirty="0"/>
              <a:t>θ</a:t>
            </a:r>
            <a:r>
              <a:rPr lang="ru-RU" sz="1800" dirty="0"/>
              <a:t> </a:t>
            </a:r>
            <a:r>
              <a:rPr lang="ru-RU" sz="1800" dirty="0" smtClean="0"/>
              <a:t> </a:t>
            </a:r>
            <a:r>
              <a:rPr lang="en-US" sz="1800" dirty="0" err="1" smtClean="0"/>
              <a:t>kɛn</a:t>
            </a:r>
            <a:r>
              <a:rPr lang="en-US" sz="1800" dirty="0" err="1"/>
              <a:t>ˈtʌki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21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Colorado</a:t>
            </a:r>
            <a:r>
              <a:rPr lang="ru-RU" sz="1800" dirty="0" smtClean="0"/>
              <a:t> </a:t>
            </a:r>
            <a:r>
              <a:rPr lang="en-US" sz="1800" dirty="0"/>
              <a:t>|ˌ</a:t>
            </a:r>
            <a:r>
              <a:rPr lang="en-US" sz="1800" dirty="0" err="1"/>
              <a:t>kɒləˈrɑːdəʊ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22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Connecticut</a:t>
            </a:r>
            <a:r>
              <a:rPr lang="ru-RU" sz="1800" dirty="0" smtClean="0"/>
              <a:t> </a:t>
            </a:r>
            <a:r>
              <a:rPr lang="en-US" sz="1600" dirty="0"/>
              <a:t> </a:t>
            </a:r>
            <a:r>
              <a:rPr lang="en-US" sz="1800" dirty="0"/>
              <a:t>|</a:t>
            </a:r>
            <a:r>
              <a:rPr lang="en-US" sz="1800" dirty="0" err="1"/>
              <a:t>kəˈnɛtɪkət</a:t>
            </a:r>
            <a:r>
              <a:rPr lang="en-US" sz="1800" dirty="0"/>
              <a:t>|</a:t>
            </a:r>
            <a:endParaRPr lang="en-US" sz="1800" dirty="0" smtClean="0"/>
          </a:p>
          <a:p>
            <a:pPr marL="137160" indent="0">
              <a:buNone/>
            </a:pPr>
            <a:r>
              <a:rPr lang="en-US" sz="1800" dirty="0" smtClean="0"/>
              <a:t>23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Louisiana</a:t>
            </a:r>
            <a:r>
              <a:rPr lang="ru-RU" sz="1800" dirty="0" smtClean="0"/>
              <a:t> </a:t>
            </a:r>
            <a:r>
              <a:rPr lang="en-US" sz="1800" dirty="0"/>
              <a:t>|</a:t>
            </a:r>
            <a:r>
              <a:rPr lang="en-US" sz="1800" dirty="0" err="1"/>
              <a:t>lu</a:t>
            </a:r>
            <a:r>
              <a:rPr lang="en-US" sz="1800" dirty="0"/>
              <a:t>ːˌ</a:t>
            </a:r>
            <a:r>
              <a:rPr lang="en-US" sz="1800" dirty="0" err="1"/>
              <a:t>iːzɪˈanə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24</a:t>
            </a:r>
            <a:r>
              <a:rPr lang="ru-RU" sz="1800" dirty="0"/>
              <a:t>.</a:t>
            </a:r>
            <a:r>
              <a:rPr lang="en-US" sz="1800" dirty="0" smtClean="0"/>
              <a:t> </a:t>
            </a:r>
            <a:r>
              <a:rPr lang="en-US" sz="1800" dirty="0"/>
              <a:t>Commonwealth of </a:t>
            </a:r>
            <a:r>
              <a:rPr lang="en-US" sz="1800" dirty="0" smtClean="0"/>
              <a:t>Massachusetts</a:t>
            </a:r>
            <a:r>
              <a:rPr lang="ru-RU" sz="1800" dirty="0" smtClean="0"/>
              <a:t> </a:t>
            </a:r>
            <a:r>
              <a:rPr lang="en-US" sz="1800" dirty="0"/>
              <a:t>| </a:t>
            </a:r>
            <a:r>
              <a:rPr lang="en-US" sz="1800" dirty="0" err="1"/>
              <a:t>kɑːmənwel</a:t>
            </a:r>
            <a:r>
              <a:rPr lang="el-GR" sz="1800" dirty="0" smtClean="0"/>
              <a:t>θ</a:t>
            </a:r>
            <a:r>
              <a:rPr lang="ru-RU" sz="1600" dirty="0"/>
              <a:t> </a:t>
            </a:r>
            <a:r>
              <a:rPr lang="en-US" sz="1800" dirty="0" err="1" smtClean="0"/>
              <a:t>masə</a:t>
            </a:r>
            <a:r>
              <a:rPr lang="en-US" sz="1800" dirty="0" err="1"/>
              <a:t>ˈ</a:t>
            </a:r>
            <a:r>
              <a:rPr lang="en-US" sz="1800" dirty="0" err="1" smtClean="0"/>
              <a:t>tʃuːsɪts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25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Minnesota</a:t>
            </a:r>
            <a:r>
              <a:rPr lang="ru-RU" sz="1800" dirty="0" smtClean="0"/>
              <a:t> </a:t>
            </a:r>
            <a:r>
              <a:rPr lang="en-US" sz="1800" dirty="0"/>
              <a:t>|ˌ</a:t>
            </a:r>
            <a:r>
              <a:rPr lang="en-US" sz="1800" dirty="0" err="1"/>
              <a:t>mɪnɪˈsəʊtə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26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Mississippi</a:t>
            </a:r>
            <a:r>
              <a:rPr lang="ru-RU" sz="1800" dirty="0" smtClean="0"/>
              <a:t> </a:t>
            </a:r>
            <a:r>
              <a:rPr lang="en-US" sz="1800" dirty="0"/>
              <a:t>[ </a:t>
            </a:r>
            <a:r>
              <a:rPr lang="en-US" sz="1800" dirty="0" err="1"/>
              <a:t>mɪsɪˈsɪpɪ</a:t>
            </a:r>
            <a:r>
              <a:rPr lang="en-US" sz="1800" dirty="0"/>
              <a:t> ]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27</a:t>
            </a:r>
            <a:r>
              <a:rPr lang="ru-RU" sz="1800" dirty="0" smtClean="0"/>
              <a:t>. </a:t>
            </a:r>
            <a:r>
              <a:rPr lang="en-US" sz="1800" dirty="0" smtClean="0"/>
              <a:t>State </a:t>
            </a:r>
            <a:r>
              <a:rPr lang="en-US" sz="1800" dirty="0"/>
              <a:t>of </a:t>
            </a:r>
            <a:r>
              <a:rPr lang="en-US" sz="1800" dirty="0" smtClean="0"/>
              <a:t>Missouri</a:t>
            </a:r>
            <a:r>
              <a:rPr lang="ru-RU" sz="1800" dirty="0" smtClean="0"/>
              <a:t> </a:t>
            </a:r>
            <a:r>
              <a:rPr lang="en-US" sz="1800" dirty="0"/>
              <a:t>|</a:t>
            </a:r>
            <a:r>
              <a:rPr lang="en-US" sz="1800" dirty="0" err="1"/>
              <a:t>mɪˈzʊəri</a:t>
            </a:r>
            <a:r>
              <a:rPr lang="en-US" sz="1800" dirty="0"/>
              <a:t>|</a:t>
            </a:r>
            <a:endParaRPr lang="en-US" sz="2100" dirty="0" smtClean="0"/>
          </a:p>
          <a:p>
            <a:pPr marL="137160" indent="0">
              <a:buNone/>
            </a:pPr>
            <a:r>
              <a:rPr lang="en-US" sz="1800" dirty="0" smtClean="0"/>
              <a:t>28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Michigan</a:t>
            </a:r>
            <a:r>
              <a:rPr lang="ru-RU" sz="1800" dirty="0" smtClean="0"/>
              <a:t> </a:t>
            </a:r>
            <a:r>
              <a:rPr lang="en-US" sz="1800" dirty="0"/>
              <a:t>|ˈ</a:t>
            </a:r>
            <a:r>
              <a:rPr lang="en-US" sz="1800" dirty="0" err="1"/>
              <a:t>mɪʃɪɡ</a:t>
            </a:r>
            <a:r>
              <a:rPr lang="en-US" sz="1800" dirty="0"/>
              <a:t>(ə)n|</a:t>
            </a:r>
            <a:endParaRPr lang="en-US" sz="1800" dirty="0" smtClean="0"/>
          </a:p>
          <a:p>
            <a:pPr marL="137160" indent="0">
              <a:buNone/>
            </a:pPr>
            <a:r>
              <a:rPr lang="en-US" sz="1800" dirty="0" smtClean="0"/>
              <a:t>29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State of </a:t>
            </a:r>
            <a:r>
              <a:rPr lang="en-US" sz="1800" dirty="0" smtClean="0"/>
              <a:t>Montana</a:t>
            </a:r>
            <a:r>
              <a:rPr lang="ru-RU" sz="1800" dirty="0" smtClean="0"/>
              <a:t> </a:t>
            </a:r>
            <a:r>
              <a:rPr lang="en-US" sz="1800" dirty="0"/>
              <a:t>|</a:t>
            </a:r>
            <a:r>
              <a:rPr lang="en-US" sz="1800" dirty="0" err="1"/>
              <a:t>mɒnˈtanə</a:t>
            </a:r>
            <a:r>
              <a:rPr lang="en-US" sz="1800" dirty="0"/>
              <a:t>|</a:t>
            </a:r>
            <a:endParaRPr lang="en-US" sz="21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8475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8475" y="3771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Mississippi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2539"/>
            <a:ext cx="7416824" cy="527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4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Missouri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3"/>
            <a:ext cx="7920880" cy="55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Michigan</a:t>
            </a:r>
            <a:endParaRPr lang="ru-RU" dirty="0"/>
          </a:p>
        </p:txBody>
      </p:sp>
      <p:pic>
        <p:nvPicPr>
          <p:cNvPr id="2048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208"/>
            <a:ext cx="8930520" cy="55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4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Montana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58422"/>
            <a:ext cx="7200873" cy="497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5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Maine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0343"/>
            <a:ext cx="8064896" cy="55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9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Maryland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7"/>
            <a:ext cx="7200800" cy="522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8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Nebraska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6084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3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Nevada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70085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8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New Hampshire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8" y="1340768"/>
            <a:ext cx="7739404" cy="495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6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New Jersey</a:t>
            </a:r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8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0"/>
            <a:ext cx="8748464" cy="6858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1400" dirty="0" smtClean="0"/>
              <a:t>30</a:t>
            </a:r>
            <a:r>
              <a:rPr lang="ru-RU" sz="1400" dirty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Maine</a:t>
            </a:r>
            <a:r>
              <a:rPr lang="ru-RU" sz="1400" dirty="0" smtClean="0"/>
              <a:t> </a:t>
            </a:r>
            <a:r>
              <a:rPr lang="en-US" sz="1400" dirty="0"/>
              <a:t>|</a:t>
            </a:r>
            <a:r>
              <a:rPr lang="en-US" sz="1400" dirty="0" err="1" smtClean="0"/>
              <a:t>meɪ</a:t>
            </a:r>
            <a:r>
              <a:rPr lang="ru-RU" sz="1400" dirty="0" smtClean="0"/>
              <a:t> </a:t>
            </a:r>
            <a:r>
              <a:rPr lang="en-US" sz="1400" dirty="0" smtClean="0"/>
              <a:t>n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31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Maryland</a:t>
            </a:r>
            <a:r>
              <a:rPr lang="ru-RU" sz="1400" dirty="0" smtClean="0"/>
              <a:t> </a:t>
            </a:r>
            <a:r>
              <a:rPr lang="en-US" sz="1400" dirty="0"/>
              <a:t>|ˈ</a:t>
            </a:r>
            <a:r>
              <a:rPr lang="en-US" sz="1400" dirty="0" err="1"/>
              <a:t>mɛːrɪˌland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32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Nebraska</a:t>
            </a:r>
            <a:r>
              <a:rPr lang="ru-RU" sz="1400" dirty="0" smtClean="0"/>
              <a:t> </a:t>
            </a:r>
            <a:r>
              <a:rPr lang="en-US" sz="1400" dirty="0"/>
              <a:t>|</a:t>
            </a:r>
            <a:r>
              <a:rPr lang="en-US" sz="1400" dirty="0" err="1"/>
              <a:t>nɪˈbraskə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33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Nevada</a:t>
            </a:r>
            <a:r>
              <a:rPr lang="ru-RU" sz="1400" dirty="0" smtClean="0"/>
              <a:t> </a:t>
            </a:r>
            <a:r>
              <a:rPr lang="en-US" sz="1400" dirty="0"/>
              <a:t>|</a:t>
            </a:r>
            <a:r>
              <a:rPr lang="en-US" sz="1400" dirty="0" err="1"/>
              <a:t>nɪˈvɑːdə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34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New </a:t>
            </a:r>
            <a:r>
              <a:rPr lang="en-US" sz="1400" dirty="0" smtClean="0"/>
              <a:t>Hampshire</a:t>
            </a:r>
            <a:r>
              <a:rPr lang="ru-RU" sz="1400" dirty="0" smtClean="0"/>
              <a:t> </a:t>
            </a:r>
            <a:r>
              <a:rPr lang="en-US" sz="1400" dirty="0" smtClean="0"/>
              <a:t>|</a:t>
            </a:r>
            <a:r>
              <a:rPr lang="en-US" sz="1400" dirty="0"/>
              <a:t> </a:t>
            </a:r>
            <a:r>
              <a:rPr lang="en-US" sz="1400" dirty="0" err="1" smtClean="0"/>
              <a:t>nju</a:t>
            </a:r>
            <a:r>
              <a:rPr lang="en-US" sz="1400" dirty="0" smtClean="0"/>
              <a:t>ːˈ</a:t>
            </a:r>
            <a:r>
              <a:rPr lang="en-US" sz="1400" dirty="0" err="1"/>
              <a:t>hampʃ</a:t>
            </a:r>
            <a:r>
              <a:rPr lang="en-US" sz="1400" dirty="0"/>
              <a:t>(ɪ)ə|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35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New Jersey | </a:t>
            </a:r>
            <a:r>
              <a:rPr lang="en-US" sz="1400" dirty="0" err="1" smtClean="0"/>
              <a:t>nju</a:t>
            </a:r>
            <a:r>
              <a:rPr lang="en-US" sz="1400" dirty="0" smtClean="0"/>
              <a:t>ː</a:t>
            </a:r>
            <a:r>
              <a:rPr lang="en-US" sz="1400" dirty="0"/>
              <a:t>ˈ</a:t>
            </a:r>
            <a:r>
              <a:rPr lang="en-US" sz="1400" dirty="0" err="1"/>
              <a:t>dʒəːzi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36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New York | </a:t>
            </a:r>
            <a:r>
              <a:rPr lang="en-US" sz="1400" dirty="0" err="1" smtClean="0"/>
              <a:t>njuː</a:t>
            </a:r>
            <a:r>
              <a:rPr lang="en-US" sz="1400" dirty="0" err="1"/>
              <a:t>jɔːk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37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New Mexico | </a:t>
            </a:r>
            <a:r>
              <a:rPr lang="en-US" sz="1400" dirty="0" err="1" smtClean="0"/>
              <a:t>nju</a:t>
            </a:r>
            <a:r>
              <a:rPr lang="en-US" sz="1400" dirty="0" smtClean="0"/>
              <a:t>ː</a:t>
            </a:r>
            <a:r>
              <a:rPr lang="en-US" sz="1400" dirty="0"/>
              <a:t>ˈ</a:t>
            </a:r>
            <a:r>
              <a:rPr lang="en-US" sz="1400" dirty="0" err="1"/>
              <a:t>mɛksɪkəʊ</a:t>
            </a:r>
            <a:r>
              <a:rPr lang="en-US" sz="1400" dirty="0"/>
              <a:t>| 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38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Ohio</a:t>
            </a:r>
            <a:r>
              <a:rPr lang="en-US" sz="1400" dirty="0"/>
              <a:t> |</a:t>
            </a:r>
            <a:r>
              <a:rPr lang="en-US" sz="1400" dirty="0" err="1"/>
              <a:t>əʊˈhʌɪəʊ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39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Oklahoma</a:t>
            </a:r>
            <a:r>
              <a:rPr lang="en-US" sz="1400" dirty="0"/>
              <a:t> |ˌ</a:t>
            </a:r>
            <a:r>
              <a:rPr lang="en-US" sz="1400" dirty="0" err="1"/>
              <a:t>əʊkləˈhəʊmə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40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Oregon</a:t>
            </a:r>
            <a:r>
              <a:rPr lang="en-US" sz="1400" dirty="0"/>
              <a:t> |ˈ</a:t>
            </a:r>
            <a:r>
              <a:rPr lang="en-US" sz="1400" dirty="0" err="1"/>
              <a:t>ɒrɪɡ</a:t>
            </a:r>
            <a:r>
              <a:rPr lang="en-US" sz="1400" dirty="0"/>
              <a:t>(ə)n|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41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Commonwealth of Pennsylvania | </a:t>
            </a:r>
            <a:r>
              <a:rPr lang="en-US" sz="1400" dirty="0" err="1"/>
              <a:t>kɑːmənwel</a:t>
            </a:r>
            <a:r>
              <a:rPr lang="el-GR" sz="1400" dirty="0"/>
              <a:t>θ</a:t>
            </a:r>
            <a:r>
              <a:rPr lang="ru-RU" sz="1200" dirty="0"/>
              <a:t> </a:t>
            </a:r>
            <a:r>
              <a:rPr lang="en-US" sz="1400" dirty="0"/>
              <a:t>ˌ</a:t>
            </a:r>
            <a:r>
              <a:rPr lang="en-US" sz="1400" dirty="0" err="1"/>
              <a:t>pɛnsɪlˈveɪnɪə</a:t>
            </a:r>
            <a:r>
              <a:rPr lang="en-US" sz="1400" dirty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42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 smtClean="0"/>
              <a:t>State </a:t>
            </a:r>
            <a:r>
              <a:rPr lang="en-US" sz="1400" dirty="0"/>
              <a:t>of Rhode Island and Providence Plantations |</a:t>
            </a:r>
            <a:r>
              <a:rPr lang="en-US" sz="1400" dirty="0" smtClean="0"/>
              <a:t> </a:t>
            </a:r>
            <a:r>
              <a:rPr lang="en-US" sz="1400" dirty="0" err="1"/>
              <a:t>rəʊd</a:t>
            </a:r>
            <a:r>
              <a:rPr lang="en-US" sz="1400" dirty="0"/>
              <a:t> ˈ</a:t>
            </a:r>
            <a:r>
              <a:rPr lang="en-US" sz="1400" dirty="0" err="1"/>
              <a:t>aɪlənd</a:t>
            </a:r>
            <a:r>
              <a:rPr lang="en-US" sz="1400" dirty="0"/>
              <a:t> </a:t>
            </a:r>
            <a:r>
              <a:rPr lang="en-US" sz="1400" dirty="0" smtClean="0"/>
              <a:t>|</a:t>
            </a:r>
          </a:p>
          <a:p>
            <a:pPr marL="137160" indent="0">
              <a:buNone/>
            </a:pPr>
            <a:r>
              <a:rPr lang="en-US" sz="1400" dirty="0" smtClean="0"/>
              <a:t>43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North </a:t>
            </a:r>
            <a:r>
              <a:rPr lang="en-US" sz="1400" dirty="0" smtClean="0"/>
              <a:t>Dakota</a:t>
            </a:r>
            <a:r>
              <a:rPr lang="en-US" sz="1400" dirty="0"/>
              <a:t>  |</a:t>
            </a:r>
            <a:r>
              <a:rPr lang="en-US" sz="1400" dirty="0" err="1"/>
              <a:t>nɔ</a:t>
            </a:r>
            <a:r>
              <a:rPr lang="en-US" sz="1400" dirty="0"/>
              <a:t>ː</a:t>
            </a:r>
            <a:r>
              <a:rPr lang="el-GR" sz="1400" dirty="0" smtClean="0"/>
              <a:t>θ</a:t>
            </a:r>
            <a:r>
              <a:rPr lang="en-US" sz="1400" dirty="0"/>
              <a:t> </a:t>
            </a:r>
            <a:r>
              <a:rPr lang="en-US" sz="1400" dirty="0" err="1"/>
              <a:t>dəˈ</a:t>
            </a:r>
            <a:r>
              <a:rPr lang="en-US" sz="1400" dirty="0" err="1" smtClean="0"/>
              <a:t>kəʊtə</a:t>
            </a:r>
            <a:r>
              <a:rPr lang="en-US" sz="1400" dirty="0"/>
              <a:t> |</a:t>
            </a:r>
            <a:r>
              <a:rPr lang="en-US" sz="1400" dirty="0" smtClean="0"/>
              <a:t> </a:t>
            </a:r>
            <a:r>
              <a:rPr lang="ru-RU" sz="1400" dirty="0" smtClean="0"/>
              <a:t>                                                                                                                                  </a:t>
            </a:r>
            <a:r>
              <a:rPr lang="en-US" sz="1400" dirty="0" smtClean="0"/>
              <a:t>44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North </a:t>
            </a:r>
            <a:r>
              <a:rPr lang="en-US" sz="1400" dirty="0" smtClean="0"/>
              <a:t>Carolina</a:t>
            </a:r>
            <a:r>
              <a:rPr lang="ru-RU" sz="1400" dirty="0" smtClean="0"/>
              <a:t> </a:t>
            </a:r>
            <a:r>
              <a:rPr lang="en-US" sz="1400" dirty="0"/>
              <a:t> |</a:t>
            </a:r>
            <a:r>
              <a:rPr lang="en-US" sz="1400" dirty="0" err="1" smtClean="0"/>
              <a:t>nɔ</a:t>
            </a:r>
            <a:r>
              <a:rPr lang="en-US" sz="1400" dirty="0" smtClean="0"/>
              <a:t>ː</a:t>
            </a:r>
            <a:r>
              <a:rPr lang="el-GR" sz="1400" dirty="0" smtClean="0"/>
              <a:t>θ</a:t>
            </a:r>
            <a:r>
              <a:rPr lang="en-US" sz="1400" dirty="0"/>
              <a:t> ˌ</a:t>
            </a:r>
            <a:r>
              <a:rPr lang="en-US" sz="1400" dirty="0" err="1"/>
              <a:t>kærəˈ</a:t>
            </a:r>
            <a:r>
              <a:rPr lang="en-US" sz="1400" dirty="0" err="1" smtClean="0"/>
              <a:t>laɪnə</a:t>
            </a:r>
            <a:r>
              <a:rPr lang="en-US" sz="1400" dirty="0"/>
              <a:t> </a:t>
            </a:r>
            <a:r>
              <a:rPr lang="en-US" sz="1400" dirty="0" smtClean="0"/>
              <a:t>|ˌ</a:t>
            </a:r>
            <a:r>
              <a:rPr lang="ru-RU" sz="1400" dirty="0" smtClean="0"/>
              <a:t>                                                                                                                   </a:t>
            </a:r>
            <a:r>
              <a:rPr lang="en-US" sz="1400" dirty="0" smtClean="0"/>
              <a:t>45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Tennesseeˌ</a:t>
            </a:r>
            <a:r>
              <a:rPr lang="en-US" sz="1400" dirty="0"/>
              <a:t> |</a:t>
            </a:r>
            <a:r>
              <a:rPr lang="en-US" sz="1400" dirty="0" err="1" smtClean="0"/>
              <a:t>tenə</a:t>
            </a:r>
            <a:r>
              <a:rPr lang="en-US" sz="1400" dirty="0" err="1"/>
              <a:t>ˈ</a:t>
            </a:r>
            <a:r>
              <a:rPr lang="en-US" sz="1400" dirty="0" err="1" smtClean="0"/>
              <a:t>si</a:t>
            </a:r>
            <a:r>
              <a:rPr lang="en-US" sz="1400" dirty="0" smtClean="0"/>
              <a:t>ː</a:t>
            </a:r>
            <a:r>
              <a:rPr lang="en-US" sz="1400" dirty="0"/>
              <a:t> 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46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Texas</a:t>
            </a:r>
            <a:r>
              <a:rPr lang="ru-RU" sz="1400" dirty="0" smtClean="0"/>
              <a:t> </a:t>
            </a:r>
            <a:r>
              <a:rPr lang="en-US" sz="1400" dirty="0"/>
              <a:t> |</a:t>
            </a:r>
            <a:r>
              <a:rPr lang="en-US" sz="1400" dirty="0" smtClean="0"/>
              <a:t>ˈ</a:t>
            </a:r>
            <a:r>
              <a:rPr lang="en-US" sz="1400" dirty="0" err="1" smtClean="0"/>
              <a:t>teksəs</a:t>
            </a:r>
            <a:r>
              <a:rPr lang="en-US" sz="1400" dirty="0"/>
              <a:t> 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47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Florida</a:t>
            </a:r>
            <a:r>
              <a:rPr lang="ru-RU" sz="1400" dirty="0" smtClean="0"/>
              <a:t> </a:t>
            </a:r>
            <a:r>
              <a:rPr lang="en-US" sz="1400" dirty="0"/>
              <a:t> |</a:t>
            </a:r>
            <a:r>
              <a:rPr lang="en-US" sz="1400" dirty="0" smtClean="0"/>
              <a:t>ˈ</a:t>
            </a:r>
            <a:r>
              <a:rPr lang="en-US" sz="1400" dirty="0" err="1" smtClean="0"/>
              <a:t>flɒrɪdə</a:t>
            </a:r>
            <a:r>
              <a:rPr lang="ru-RU" sz="1400" dirty="0" smtClean="0"/>
              <a:t> </a:t>
            </a:r>
            <a:r>
              <a:rPr lang="en-US" sz="1400" dirty="0"/>
              <a:t> |</a:t>
            </a:r>
            <a:r>
              <a:rPr lang="ru-RU" sz="1400" dirty="0" smtClean="0"/>
              <a:t>                                                                                                                                               </a:t>
            </a:r>
            <a:r>
              <a:rPr lang="en-US" sz="1400" dirty="0" smtClean="0"/>
              <a:t>48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South </a:t>
            </a:r>
            <a:r>
              <a:rPr lang="en-US" sz="1400" dirty="0" smtClean="0"/>
              <a:t>Dakota</a:t>
            </a:r>
            <a:r>
              <a:rPr lang="en-US" sz="1400" dirty="0"/>
              <a:t>  |</a:t>
            </a:r>
            <a:r>
              <a:rPr lang="en-US" sz="1400" dirty="0" err="1"/>
              <a:t>saʊ</a:t>
            </a:r>
            <a:r>
              <a:rPr lang="el-GR" sz="1400" dirty="0" smtClean="0"/>
              <a:t>θ</a:t>
            </a:r>
            <a:r>
              <a:rPr lang="en-US" sz="1400" dirty="0"/>
              <a:t> </a:t>
            </a:r>
            <a:r>
              <a:rPr lang="en-US" sz="1400" dirty="0" err="1"/>
              <a:t>dəˈkəʊtə</a:t>
            </a:r>
            <a:r>
              <a:rPr lang="el-GR" sz="1400" dirty="0" smtClean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49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South </a:t>
            </a:r>
            <a:r>
              <a:rPr lang="en-US" sz="1400" dirty="0" smtClean="0"/>
              <a:t>Carolina</a:t>
            </a:r>
            <a:r>
              <a:rPr lang="en-US" sz="1400" dirty="0"/>
              <a:t>  |</a:t>
            </a:r>
            <a:r>
              <a:rPr lang="en-US" sz="1400" dirty="0" err="1"/>
              <a:t>saʊ</a:t>
            </a:r>
            <a:r>
              <a:rPr lang="el-GR" sz="1400" dirty="0" smtClean="0"/>
              <a:t>θ</a:t>
            </a:r>
            <a:r>
              <a:rPr lang="en-US" sz="1400" dirty="0"/>
              <a:t> ˌ</a:t>
            </a:r>
            <a:r>
              <a:rPr lang="en-US" sz="1400" dirty="0" err="1"/>
              <a:t>kærəˈlaɪnə</a:t>
            </a:r>
            <a:r>
              <a:rPr lang="en-US" sz="1400" dirty="0"/>
              <a:t> </a:t>
            </a:r>
            <a:r>
              <a:rPr lang="el-GR" sz="1400" dirty="0" smtClean="0"/>
              <a:t>|</a:t>
            </a:r>
            <a:endParaRPr lang="en-US" sz="1400" dirty="0" smtClean="0"/>
          </a:p>
          <a:p>
            <a:pPr marL="137160" indent="0">
              <a:buNone/>
            </a:pPr>
            <a:r>
              <a:rPr lang="en-US" sz="1400" dirty="0" smtClean="0"/>
              <a:t>50</a:t>
            </a:r>
            <a:r>
              <a:rPr lang="ru-RU" sz="1400" dirty="0" smtClean="0"/>
              <a:t>.</a:t>
            </a:r>
            <a:r>
              <a:rPr lang="en-US" sz="1400" dirty="0" smtClean="0"/>
              <a:t> </a:t>
            </a:r>
            <a:r>
              <a:rPr lang="en-US" sz="1400" dirty="0"/>
              <a:t>State of </a:t>
            </a:r>
            <a:r>
              <a:rPr lang="en-US" sz="1400" dirty="0" smtClean="0"/>
              <a:t>Utah</a:t>
            </a:r>
            <a:r>
              <a:rPr lang="ru-RU" sz="1400" dirty="0" smtClean="0"/>
              <a:t> </a:t>
            </a:r>
            <a:r>
              <a:rPr lang="en-US" sz="1400" dirty="0"/>
              <a:t> |</a:t>
            </a:r>
            <a:r>
              <a:rPr lang="en-US" sz="1400" dirty="0" smtClean="0"/>
              <a:t>ˈ</a:t>
            </a:r>
            <a:r>
              <a:rPr lang="en-US" sz="1400" dirty="0" err="1" smtClean="0"/>
              <a:t>ju</a:t>
            </a:r>
            <a:r>
              <a:rPr lang="en-US" sz="1400" dirty="0" smtClean="0"/>
              <a:t>ː</a:t>
            </a:r>
            <a:r>
              <a:rPr lang="en-US" sz="1400" dirty="0"/>
              <a:t> </a:t>
            </a:r>
            <a:r>
              <a:rPr lang="en-US" sz="1400" dirty="0" err="1" smtClean="0"/>
              <a:t>tɑ</a:t>
            </a:r>
            <a:r>
              <a:rPr lang="en-US" sz="1400" dirty="0" smtClean="0"/>
              <a:t>ː</a:t>
            </a:r>
            <a:r>
              <a:rPr lang="en-US" sz="1400" dirty="0"/>
              <a:t> |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962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New York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5725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New Mexico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850486" cy="52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Ohio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92203"/>
            <a:ext cx="7344816" cy="49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Oklahoma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8753"/>
            <a:ext cx="7272808" cy="546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2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Oregon</a:t>
            </a:r>
            <a:endParaRPr lang="ru-RU" dirty="0"/>
          </a:p>
        </p:txBody>
      </p:sp>
      <p:pic>
        <p:nvPicPr>
          <p:cNvPr id="32770" name="Picture 2" descr="ÐÐ°ÑÑÐ¸Ð½ÐºÐ¸ Ð¿Ð¾ Ð·Ð°Ð¿ÑÐ¾ÑÑ ÑÑÐ°Ñ Ð¾ÑÐµÐ³Ð¾Ð½ Ð¿ÑÐ¸ÑÐ¾Ð´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153157"/>
            <a:ext cx="7887323" cy="52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Commonwealth of Pennsylvania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6617"/>
            <a:ext cx="7698432" cy="577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effectLst/>
              </a:rPr>
              <a:t>State of Rhode Island and Providence Plantations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78" y="1484784"/>
            <a:ext cx="765085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0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North Dakota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992888" cy="55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3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North Carolina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5" y="1340768"/>
            <a:ext cx="858652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4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Tennessee</a:t>
            </a: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42" y="1196751"/>
            <a:ext cx="7595082" cy="535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6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Idaho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°Ð¹Ð´Ð°ÑÐ¾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9144000" cy="5805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2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Texas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4000"/>
            <a:ext cx="7920880" cy="495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2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Florida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28992" cy="516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South Dakota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3"/>
            <a:ext cx="7920880" cy="522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South Carolina</a:t>
            </a:r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3"/>
            <a:ext cx="7056784" cy="560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6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effectLst/>
              </a:rPr>
              <a:t>State of Utah</a:t>
            </a:r>
            <a:endParaRPr lang="ru-RU" dirty="0"/>
          </a:p>
        </p:txBody>
      </p:sp>
      <p:pic>
        <p:nvPicPr>
          <p:cNvPr id="43010" name="Picture 2" descr="ÐÐ°ÑÑÐ¸Ð½ÐºÐ¸ Ð¿Ð¾ Ð·Ð°Ð¿ÑÐ¾ÑÑ ÑÑÐ°Ñ ÑÑÐ° Ð¿ÑÐ¸ÑÐ¾Ð´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24743"/>
            <a:ext cx="8345376" cy="55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6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Iowa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°Ð¹Ð¾Ð²Ð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65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Alabama 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°Ð»Ð°Ð±Ð°Ð¼Ð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4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Alaska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°Ð»ÑÑÐºÐ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State of Arizona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4" name="Объект 3" descr="ÐÐ°ÑÑÐ¸Ð½ÐºÐ¸ Ð¿Ð¾ Ð·Ð°Ð¿ÑÐ¾ÑÑ ÑÑÐ°Ñ Ð°ÑÐ¸Ð·Ð¾Ð½Ð°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9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374</TotalTime>
  <Words>336</Words>
  <Application>Microsoft Office PowerPoint</Application>
  <PresentationFormat>Экран (4:3)</PresentationFormat>
  <Paragraphs>98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The USA </vt:lpstr>
      <vt:lpstr>Презентация PowerPoint</vt:lpstr>
      <vt:lpstr>Презентация PowerPoint</vt:lpstr>
      <vt:lpstr>Презентация PowerPoint</vt:lpstr>
      <vt:lpstr>State of Idaho </vt:lpstr>
      <vt:lpstr>State of Iowa </vt:lpstr>
      <vt:lpstr>State of Alabama  </vt:lpstr>
      <vt:lpstr>State of Alaska </vt:lpstr>
      <vt:lpstr>State of Arizona </vt:lpstr>
      <vt:lpstr>State of Arkansas</vt:lpstr>
      <vt:lpstr>State of Wyoming </vt:lpstr>
      <vt:lpstr>State of Washington </vt:lpstr>
      <vt:lpstr>State of Vermont</vt:lpstr>
      <vt:lpstr>Commonwealth of Virginia</vt:lpstr>
      <vt:lpstr>State of Wisconsin</vt:lpstr>
      <vt:lpstr>State of Hawai`i</vt:lpstr>
      <vt:lpstr>State of Delaware</vt:lpstr>
      <vt:lpstr>State of Georgia</vt:lpstr>
      <vt:lpstr>State of West Virginia</vt:lpstr>
      <vt:lpstr>State of Illinois</vt:lpstr>
      <vt:lpstr>State of Indiana</vt:lpstr>
      <vt:lpstr>State of California</vt:lpstr>
      <vt:lpstr>State of Kansas</vt:lpstr>
      <vt:lpstr>Commonwealth of Kentucky</vt:lpstr>
      <vt:lpstr>State of Colorado</vt:lpstr>
      <vt:lpstr>State of Connecticut</vt:lpstr>
      <vt:lpstr>State of Louisiana</vt:lpstr>
      <vt:lpstr>Commonwealth of Massachusetts</vt:lpstr>
      <vt:lpstr>State of Minnesota</vt:lpstr>
      <vt:lpstr>State of Mississippi</vt:lpstr>
      <vt:lpstr>State of Missouri</vt:lpstr>
      <vt:lpstr>State of Michigan</vt:lpstr>
      <vt:lpstr>State of Montana</vt:lpstr>
      <vt:lpstr>State of Maine</vt:lpstr>
      <vt:lpstr>State of Maryland</vt:lpstr>
      <vt:lpstr>State of Nebraska</vt:lpstr>
      <vt:lpstr>State of Nevada</vt:lpstr>
      <vt:lpstr>State of New Hampshire</vt:lpstr>
      <vt:lpstr>State of New Jersey</vt:lpstr>
      <vt:lpstr>State of New York</vt:lpstr>
      <vt:lpstr>State of New Mexico</vt:lpstr>
      <vt:lpstr>State of Ohio</vt:lpstr>
      <vt:lpstr>State of Oklahoma</vt:lpstr>
      <vt:lpstr>State of Oregon</vt:lpstr>
      <vt:lpstr>Commonwealth of Pennsylvania</vt:lpstr>
      <vt:lpstr>State of Rhode Island and Providence Plantations</vt:lpstr>
      <vt:lpstr>State of North Dakota</vt:lpstr>
      <vt:lpstr>State of North Carolina</vt:lpstr>
      <vt:lpstr>State of Tennessee</vt:lpstr>
      <vt:lpstr>State of Texas</vt:lpstr>
      <vt:lpstr>State of Florida</vt:lpstr>
      <vt:lpstr>State of South Dakota</vt:lpstr>
      <vt:lpstr>State of South Carolina</vt:lpstr>
      <vt:lpstr>State of Utah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USA</dc:title>
  <dc:creator>Acer</dc:creator>
  <cp:lastModifiedBy>Пользователь Windows</cp:lastModifiedBy>
  <cp:revision>42</cp:revision>
  <dcterms:created xsi:type="dcterms:W3CDTF">2018-11-13T14:41:25Z</dcterms:created>
  <dcterms:modified xsi:type="dcterms:W3CDTF">2018-12-08T21:15:29Z</dcterms:modified>
</cp:coreProperties>
</file>