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8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CB59-8A43-4CE7-B814-719D095F4C4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9B70-F399-42CF-A1C4-8963450B0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8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20CD-6E31-423D-9C51-7EC4B1E04CB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DA67-7C1B-4A80-8C90-4D2115D37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460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произошло хоть раз»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рассказ?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(начало презентации)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речи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5643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повествование –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перечисляются действия: что было вначале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затем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и наконец  (к нему ставится вопрос </a:t>
            </a: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произошло?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писание – изображается (описывается) какой-либо предмет: природа, люди и т.д.       (к нему ставится вопрос </a:t>
            </a: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рассуждение –  что-то доказывается, раскрывается причина и следствие какого-либо  явления  (ставится вопрос </a:t>
            </a: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             </a:t>
            </a: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26" r="3626"/>
          <a:stretch>
            <a:fillRect/>
          </a:stretch>
        </p:blipFill>
        <p:spPr>
          <a:xfrm>
            <a:off x="1357290" y="257174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8715436" cy="264318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Представьте, что вам нужно рассказать о вашей собаке не словами, а с помощью фотоснимков.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какого текста – повествования, описания, рассуждения – вы могли бы отразить на одном снимке? Почему?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каком случае вам потребуется несколько снимков? Почему?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какого текста вы вообще не сможете передать фотографией? Почему?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Подумайте, почему ответ Васи не является рассказом.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А что можно считать рассказом?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7772400" cy="4572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окружающем мире, в нашей жизни происходит немало интересного.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на уроке пятиклассников попросили рассказать, что интересного происходило с ними дома или в школе. Первым начал отвечать Вася.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зовут Вася. Мне десять лет. Я учусь в 5 классе. У нас очень дружный класс. У меня есть собака, я ее очень люблю.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то же самое получилось и у других .  Учителю ответы не понравились: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 все  одинаково рассказываете. Да и не рассказы это вовсе.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повествование о каком-нибудь </a:t>
            </a:r>
            <a:r>
              <a:rPr lang="ru-RU" sz="36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жизни, о том, что произошло.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Отличайте рассказ от других    повествовательных текстов: не любое перечисление действий является рассказом. В основе рассказа лежит </a:t>
            </a:r>
            <a:r>
              <a:rPr lang="ru-RU" sz="36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случай.</a:t>
            </a:r>
            <a:endParaRPr lang="ru-RU" sz="3600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91262"/>
            <a:ext cx="900115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строчки, где говорится о разных случаях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Допишите предложение: Случай – это …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F:\МАМЕ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8286808" cy="6429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1000100" y="1643050"/>
            <a:ext cx="3538534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Происшествие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Эпизод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Событие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1643050"/>
            <a:ext cx="346709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Эпитеты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Необычный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Смешной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Забавный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Интересный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Волнующий</a:t>
            </a:r>
          </a:p>
          <a:p>
            <a:pPr>
              <a:buNone/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показывают приведенные схемы?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их, составьте и запишите  предложения, которые могли бы быть началом рассказа.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038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случилось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Однажды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произошло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приключилось</a:t>
            </a:r>
          </a:p>
          <a:p>
            <a:pPr algn="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рассказать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случае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поведать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повествовать 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живописать</a:t>
            </a:r>
          </a:p>
          <a:p>
            <a:pPr algn="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214546" y="3000372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893075" y="3893347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85984" y="3429000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14546" y="3643314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143636" y="3000372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143636" y="392906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215074" y="3429000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15074" y="3714752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Д/3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Упр.619 с.101-102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593</TotalTime>
  <Words>288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«Что произошло хоть раз» или  что такое рассказ?      (начало презентации)               </vt:lpstr>
      <vt:lpstr>Типы речи</vt:lpstr>
      <vt:lpstr>Слайд 3</vt:lpstr>
      <vt:lpstr>    Подумайте, почему ответ Васи не является рассказом.  А что можно считать рассказом?</vt:lpstr>
      <vt:lpstr>Рассказ – это повествование о каком-нибудь случае из жизни, о том, что произошло.  Отличайте рассказ от других    повествовательных текстов: не любое перечисление действий является рассказом. В основе рассказа лежит случай.</vt:lpstr>
      <vt:lpstr>1 Найдите строчки, где говорится о разных случаях. 2 Допишите предложение: Случай – это …</vt:lpstr>
      <vt:lpstr>Случай </vt:lpstr>
      <vt:lpstr>Что показывают приведенные схемы? Используя их, составьте и запишите  предложения, которые могли бы быть началом рассказа.</vt:lpstr>
      <vt:lpstr>Д/3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Sony</cp:lastModifiedBy>
  <cp:revision>84</cp:revision>
  <dcterms:created xsi:type="dcterms:W3CDTF">2011-04-02T17:30:02Z</dcterms:created>
  <dcterms:modified xsi:type="dcterms:W3CDTF">2020-03-26T09:37:21Z</dcterms:modified>
</cp:coreProperties>
</file>