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8" r:id="rId2"/>
    <p:sldId id="262" r:id="rId3"/>
    <p:sldId id="260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8CB59-8A43-4CE7-B814-719D095F4C4A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99B70-F399-42CF-A1C4-8963450B0D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282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B20CD-6E31-423D-9C51-7EC4B1E04CB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2DA67-7C1B-4A80-8C90-4D2115D37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3460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произошло хоть раз»</a:t>
            </a:r>
            <a:b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рассказ?   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(начало презентации)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Типы речи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715436" cy="564357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повествование –</a:t>
            </a:r>
            <a:r>
              <a:rPr lang="ru-RU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последовательно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перечисляются действия: что было вначале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потом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затем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и наконец  (к нему ставится вопрос </a:t>
            </a:r>
            <a:r>
              <a:rPr lang="ru-RU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произошло?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i="1" u="sng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писание – изображается (описывается) какой-либо предмет: природа, люди и т.д.       (к нему ставится вопрос </a:t>
            </a:r>
            <a:r>
              <a:rPr lang="ru-RU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какой?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рассуждение –  что-то доказывается, раскрывается причина и следствие какого-либо  явления  (ставится вопрос </a:t>
            </a:r>
            <a:r>
              <a:rPr lang="ru-RU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                 </a:t>
            </a:r>
          </a:p>
          <a:p>
            <a:endParaRPr lang="ru-RU" b="1" i="1" u="sng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.jpg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626" r="3626"/>
          <a:stretch>
            <a:fillRect/>
          </a:stretch>
        </p:blipFill>
        <p:spPr>
          <a:xfrm>
            <a:off x="1357290" y="2571744"/>
            <a:ext cx="54864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0"/>
            <a:ext cx="8715436" cy="264318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Представьте, что вам нужно рассказать о вашей собаке не словами, а с помощью фотоснимков.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Содержание какого текста – повествования, описания, рассуждения – вы могли бы отразить на одном снимке? Почему?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каком случае вам потребуется несколько снимков? Почему?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Содержание какого текста вы вообще не сможете передать фотографией? Почему?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Подумайте, почему ответ Васи не является рассказом. </a:t>
            </a:r>
            <a:br>
              <a:rPr lang="ru-RU" sz="20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А что можно считать рассказом?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28604"/>
            <a:ext cx="7772400" cy="45720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окружающем мире, в нашей жизни происходит немало интересного.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Однажды на уроке пятиклассников попросили рассказать, что интересного происходило с ними дома или в школе. Первым начал отвечать Вася.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Меня зовут Вася. Мне десять лет. Я учусь в 5 классе. У нас очень дружный класс. У меня есть собака, я ее очень люблю.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Почти то же самое получилось и у других .  Учителю ответы не понравились: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 все  одинаково рассказываете. Да и не рассказы это вовсе.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повествование о каком-нибудь </a:t>
            </a:r>
            <a:r>
              <a:rPr lang="ru-RU" sz="36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 жизни, о том, что произошло.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Отличайте рассказ от других    повествовательных текстов: не любое перечисление действий является рассказом. В основе рассказа лежит </a:t>
            </a:r>
            <a:r>
              <a:rPr lang="ru-RU" sz="36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случай.</a:t>
            </a:r>
            <a:endParaRPr lang="ru-RU" sz="3600" i="1" u="sng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91262"/>
            <a:ext cx="9001156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строчки, где говорится о разных случаях</a:t>
            </a:r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2 </a:t>
            </a:r>
            <a:r>
              <a:rPr lang="ru-RU" sz="1800" b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Допишите предложение: Случай – это …</a:t>
            </a:r>
            <a:endParaRPr lang="ru-RU" sz="1800" b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F:\МАМЕ\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8596" y="0"/>
            <a:ext cx="8286808" cy="64293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Случай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>
          <a:xfrm>
            <a:off x="1000100" y="1643050"/>
            <a:ext cx="3538534" cy="452596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Синонимы</a:t>
            </a:r>
          </a:p>
          <a:p>
            <a:pPr>
              <a:buNone/>
            </a:pPr>
            <a:endParaRPr lang="ru-RU" sz="3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Происшествие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Эпизод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Событие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214942" y="1643050"/>
            <a:ext cx="3467096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Эпитеты</a:t>
            </a:r>
            <a:endParaRPr lang="ru-RU" sz="3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Обыкновенный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Необычный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Смешной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Забавный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Интересный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Волнующий</a:t>
            </a:r>
          </a:p>
          <a:p>
            <a:pPr>
              <a:buNone/>
            </a:pPr>
            <a:endParaRPr lang="ru-RU" sz="3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показывают приведенные схемы?</a:t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Используя их, составьте и запишите  предложения, которые могли бы быть началом рассказа.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1643050"/>
            <a:ext cx="4038600" cy="45259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случилось</a:t>
            </a:r>
          </a:p>
          <a:p>
            <a:pPr algn="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Однажды      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pPr algn="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произошло</a:t>
            </a:r>
          </a:p>
          <a:p>
            <a:pPr algn="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приключилось</a:t>
            </a:r>
          </a:p>
          <a:p>
            <a:pPr algn="r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рассказать</a:t>
            </a:r>
          </a:p>
          <a:p>
            <a:pPr algn="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случае  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поведать</a:t>
            </a:r>
          </a:p>
          <a:p>
            <a:pPr algn="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можно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повествовать </a:t>
            </a:r>
          </a:p>
          <a:p>
            <a:pPr algn="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живописать</a:t>
            </a:r>
          </a:p>
          <a:p>
            <a:pPr algn="r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214546" y="3000372"/>
            <a:ext cx="57150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6200000" flipH="1">
            <a:off x="1893075" y="3893347"/>
            <a:ext cx="50006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85984" y="3429000"/>
            <a:ext cx="1214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14546" y="3643314"/>
            <a:ext cx="428628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143636" y="3000372"/>
            <a:ext cx="785818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143636" y="3929066"/>
            <a:ext cx="50006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215074" y="3429000"/>
            <a:ext cx="85725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215074" y="3714752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Д/3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mtClean="0"/>
              <a:t>Упр.619 с.101-102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593</TotalTime>
  <Words>288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«Что произошло хоть раз» или  что такое рассказ?      (начало презентации)               </vt:lpstr>
      <vt:lpstr>Типы речи</vt:lpstr>
      <vt:lpstr>Слайд 3</vt:lpstr>
      <vt:lpstr>    Подумайте, почему ответ Васи не является рассказом.  А что можно считать рассказом?</vt:lpstr>
      <vt:lpstr>Рассказ – это повествование о каком-нибудь случае из жизни, о том, что произошло.  Отличайте рассказ от других    повествовательных текстов: не любое перечисление действий является рассказом. В основе рассказа лежит случай.</vt:lpstr>
      <vt:lpstr>1 Найдите строчки, где говорится о разных случаях. 2 Допишите предложение: Случай – это …</vt:lpstr>
      <vt:lpstr>Случай </vt:lpstr>
      <vt:lpstr>Что показывают приведенные схемы? Используя их, составьте и запишите  предложения, которые могли бы быть началом рассказа.</vt:lpstr>
      <vt:lpstr>Д/3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Sony</cp:lastModifiedBy>
  <cp:revision>84</cp:revision>
  <dcterms:created xsi:type="dcterms:W3CDTF">2011-04-02T17:30:02Z</dcterms:created>
  <dcterms:modified xsi:type="dcterms:W3CDTF">2020-03-26T09:37:21Z</dcterms:modified>
</cp:coreProperties>
</file>