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8" r:id="rId2"/>
    <p:sldId id="276" r:id="rId3"/>
    <p:sldId id="272" r:id="rId4"/>
    <p:sldId id="261" r:id="rId5"/>
    <p:sldId id="274" r:id="rId6"/>
    <p:sldId id="275" r:id="rId7"/>
    <p:sldId id="277" r:id="rId8"/>
    <p:sldId id="265" r:id="rId9"/>
    <p:sldId id="262" r:id="rId10"/>
    <p:sldId id="293" r:id="rId11"/>
    <p:sldId id="287" r:id="rId12"/>
    <p:sldId id="271" r:id="rId13"/>
    <p:sldId id="292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707" autoAdjust="0"/>
  </p:normalViewPr>
  <p:slideViewPr>
    <p:cSldViewPr>
      <p:cViewPr>
        <p:scale>
          <a:sx n="87" d="100"/>
          <a:sy n="87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AA8F-D723-4DDB-8C1F-D23DD7CFA827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BA3FE-33AA-4113-B5AA-C17A89B66C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4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7F73F0-F8E4-4274-8FA0-AD2E5A1EF00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347642-090B-40F1-A2CA-F05EE59D19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6;&#1072;&#1080;&#1089;&#1072;%20&#1052;&#1080;&#1093;&#1072;&#1081;&#1083;&#1086;&#1074;&#1085;&#1072;%202\&#1084;&#1091;&#1079;&#1099;&#1082;&#1072;%20-%20&#1076;&#1083;&#1103;%20&#1089;&#1090;&#1080;&#1093;&#1072;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images.yandex.ru/yandsearch?source=wiz&amp;fp=0&amp;text=%D0%B0%D0%BD%D0%B8%D0%BC%D0%B0%D1%88%D0%BA%D0%B0%20%D1%81%D0%BF%D0%B0%D1%81%D0%B8%D0%B1%D0%BE%20%D0%B7%D0%B0%20%D0%B2%D0%BD%D0%B8%D0%BC%D0%B0%D0%BD%D0%B8%D0%B5&amp;noreask=1&amp;pos=12&amp;lr=213&amp;rpt=simage&amp;uinfo=ww-964-wh-469-fw-765-fh-448-pd-1.399999976158142&amp;img_url=http://s2.rimg.info/c0102a15f46a0968efb4465d38e39e44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F%D0%BE%D1%8D%D1%82%20%D0%B6%D0%B8%D0%B3%D1%83%D0%BB%D0%B8%D0%BD&amp;img_url=http://www.ouc.ru/img/autors/zhigulin.jpg&amp;pos=1&amp;rpt=simage&amp;lr=213&amp;noreask=1&amp;source=wiz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text=%D0%BF%D0%BE%D1%8D%D1%82%20%D0%BD%D0%B8%D0%BA%D0%B8%D1%82%D0%B8%D0%BD&amp;fp=0&amp;pos=11&amp;uinfo=ww-964-wh-469-fw-765-fh-448-pd-1.399999976158142&amp;rpt=simage&amp;img_url=http://www.rg.ru/img/content/41/62/02/Nikitin50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7929618" cy="2252674"/>
          </a:xfrm>
        </p:spPr>
        <p:txBody>
          <a:bodyPr>
            <a:noAutofit/>
          </a:bodyPr>
          <a:lstStyle/>
          <a:p>
            <a:r>
              <a:rPr lang="ru-RU" sz="5400" dirty="0" smtClean="0"/>
              <a:t>Обобщение по разделу «Родина»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6205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ТЕМА УРОКА</a:t>
            </a:r>
            <a:endParaRPr lang="ru-RU" sz="6000" b="1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819400"/>
            <a:ext cx="7715304" cy="3324244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П</a:t>
            </a:r>
            <a:r>
              <a:rPr lang="ru-RU" dirty="0" smtClean="0"/>
              <a:t>ЛАН</a:t>
            </a:r>
          </a:p>
          <a:p>
            <a:endParaRPr lang="ru-RU" dirty="0" smtClean="0"/>
          </a:p>
          <a:p>
            <a:pPr algn="l">
              <a:lnSpc>
                <a:spcPct val="150000"/>
              </a:lnSpc>
            </a:pPr>
            <a:r>
              <a:rPr lang="ru-RU" dirty="0" smtClean="0"/>
              <a:t>1. </a:t>
            </a:r>
            <a:r>
              <a:rPr lang="ru-RU" sz="1800" dirty="0" smtClean="0"/>
              <a:t>Б</a:t>
            </a:r>
            <a:r>
              <a:rPr lang="ru-RU" dirty="0" smtClean="0"/>
              <a:t>иография поэта.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sz="1800" dirty="0" smtClean="0"/>
              <a:t>П</a:t>
            </a:r>
            <a:r>
              <a:rPr lang="ru-RU" dirty="0" smtClean="0"/>
              <a:t>роизведения поэта, которые изучают   </a:t>
            </a:r>
          </a:p>
          <a:p>
            <a:pPr algn="l">
              <a:lnSpc>
                <a:spcPct val="150000"/>
              </a:lnSpc>
            </a:pPr>
            <a:r>
              <a:rPr lang="ru-RU" dirty="0" smtClean="0"/>
              <a:t>    В НАЧАЛЬНОЙ ШКОЛЕ.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sz="1800" dirty="0" smtClean="0"/>
              <a:t>Д</a:t>
            </a:r>
            <a:r>
              <a:rPr lang="ru-RU" dirty="0" smtClean="0"/>
              <a:t>екламация стихотворения данного </a:t>
            </a:r>
          </a:p>
          <a:p>
            <a:pPr algn="l">
              <a:lnSpc>
                <a:spcPct val="150000"/>
              </a:lnSpc>
            </a:pPr>
            <a:r>
              <a:rPr lang="ru-RU" dirty="0" smtClean="0"/>
              <a:t>    ПОЭТА.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sz="1800" dirty="0" smtClean="0"/>
              <a:t>И</a:t>
            </a:r>
            <a:r>
              <a:rPr lang="ru-RU" dirty="0" smtClean="0"/>
              <a:t>ллюстрация - картина к стихотворению</a:t>
            </a:r>
          </a:p>
          <a:p>
            <a:pPr algn="l">
              <a:lnSpc>
                <a:spcPct val="150000"/>
              </a:lnSpc>
            </a:pPr>
            <a:r>
              <a:rPr lang="ru-RU" dirty="0" smtClean="0"/>
              <a:t>    ПОЭТА.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ПРОЕКТ-ИССЛЕДОВАНИЕ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017" y="2500306"/>
            <a:ext cx="5316140" cy="2714644"/>
          </a:xfrm>
          <a:ln w="38100">
            <a:solidFill>
              <a:schemeClr val="accent2"/>
            </a:solidFill>
          </a:ln>
        </p:spPr>
      </p:pic>
      <p:pic>
        <p:nvPicPr>
          <p:cNvPr id="15362" name="Picture 2" descr="https://wallbox.ru/wallpapers/preview/201308/b1eb7c5fe400e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57430"/>
            <a:ext cx="8858312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160" y="685800"/>
            <a:ext cx="600075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3160" y="3843338"/>
            <a:ext cx="4800600" cy="194786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0F496F"/>
              </a:solidFill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4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9304" y="3470275"/>
            <a:ext cx="1343025" cy="2095500"/>
          </a:xfrm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7506" y="1285875"/>
            <a:ext cx="23491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22551" y="506617"/>
            <a:ext cx="5487782" cy="548778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музыка - для стих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124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27" y="2550838"/>
            <a:ext cx="4699747" cy="417755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" y="138603"/>
            <a:ext cx="4342296" cy="434872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" y="196402"/>
            <a:ext cx="4712345" cy="3383925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3" y="249190"/>
            <a:ext cx="3926833" cy="34883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1" name="Объект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472" y="3876676"/>
            <a:ext cx="460414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0207" y="3876676"/>
            <a:ext cx="2907506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194" y="2487613"/>
            <a:ext cx="5093494" cy="39989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4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" y="142875"/>
            <a:ext cx="4341019" cy="3852863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2466975"/>
            <a:ext cx="4552950" cy="40401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26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017" y="111125"/>
            <a:ext cx="5316140" cy="4713288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56" y="376707"/>
            <a:ext cx="6110907" cy="611090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8" y="428221"/>
            <a:ext cx="6625152" cy="589323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3357562"/>
            <a:ext cx="8215370" cy="21431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ОБОБЩИТЬ ЗНАНИЯ ПО разделу «РОДИНА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33" y="363828"/>
            <a:ext cx="6760147" cy="598554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2691684"/>
            <a:ext cx="4762500" cy="39751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429684" cy="2681302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</a:pPr>
            <a:r>
              <a:rPr lang="ru-RU" sz="2800" dirty="0" smtClean="0"/>
              <a:t>1. Написать мини-сочинение «Моя малая Родина</a:t>
            </a:r>
            <a:r>
              <a:rPr lang="ru-RU" sz="2800" dirty="0" smtClean="0"/>
              <a:t>»</a:t>
            </a:r>
            <a:endParaRPr lang="ru-RU" sz="2800" dirty="0" smtClean="0"/>
          </a:p>
          <a:p>
            <a:pPr algn="l">
              <a:lnSpc>
                <a:spcPct val="150000"/>
              </a:lnSpc>
            </a:pPr>
            <a:r>
              <a:rPr lang="ru-RU" sz="2800" dirty="0" smtClean="0"/>
              <a:t>2. </a:t>
            </a:r>
            <a:r>
              <a:rPr lang="ru-RU" sz="2800" dirty="0" smtClean="0"/>
              <a:t> </a:t>
            </a:r>
            <a:r>
              <a:rPr lang="ru-RU" sz="2800" dirty="0" err="1" smtClean="0"/>
              <a:t>Стр</a:t>
            </a:r>
            <a:r>
              <a:rPr lang="ru-RU" sz="2800" dirty="0" smtClean="0"/>
              <a:t> 140-142</a:t>
            </a:r>
            <a:endParaRPr lang="ru-RU" sz="2800" dirty="0" smtClean="0"/>
          </a:p>
          <a:p>
            <a:pPr algn="l">
              <a:lnSpc>
                <a:spcPct val="150000"/>
              </a:lnSpc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 </a:t>
            </a:r>
            <a:r>
              <a:rPr lang="ru-RU" dirty="0" smtClean="0"/>
              <a:t>ЗАДАНИЕ</a:t>
            </a:r>
            <a:br>
              <a:rPr lang="ru-RU" dirty="0" smtClean="0"/>
            </a:br>
            <a:r>
              <a:rPr lang="ru-RU" dirty="0" smtClean="0"/>
              <a:t>на выбор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429684" cy="36099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– Было интересно…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– Было трудно…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        – Я выполнял задания…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– Я понял, что…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– Теперь я могу…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– Я почувствовал, что…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214422"/>
            <a:ext cx="7529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Любите Родину!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img3.proshkolu.ru/content/media/pic/std/2000000/1054000/1053363-8906e3a7503b1f5f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86190"/>
            <a:ext cx="5995429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572559" cy="3592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Рыбе - вода, птице - воздух, зверю – лес, степь, горы.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А человеку нужна Родина.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М.Пришвин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369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Назовите синонимы к слову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Родина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60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00306"/>
            <a:ext cx="6170458" cy="386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2819400"/>
            <a:ext cx="8715436" cy="17526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РОДИНА-ОТЧИЗНА-ОТЕЧЕСТВО-РОССИЯ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СИНОНИМЫ</a:t>
            </a:r>
            <a:endParaRPr lang="ru-RU" b="1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643998" cy="260986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  <a:p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РОДИНА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Отечество, родная страна.</a:t>
            </a:r>
          </a:p>
          <a:p>
            <a:pPr algn="l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  2. Место рождения, происхождения  кого -  чего-нибудь, возникновения чего-ни</a:t>
            </a:r>
            <a:r>
              <a:rPr lang="ru-RU" sz="12800" i="1" dirty="0" smtClean="0"/>
              <a:t>будь </a:t>
            </a:r>
            <a:endParaRPr lang="ru-RU" sz="1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8358246" cy="364333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sz="2600" dirty="0" smtClean="0"/>
              <a:t>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“Наше отечество, наша Родина – матушка Россия. Отечеством мы зовем её потому, что в ней жили испокон веку отцы и деды наши. Родиной мы зовем её потому, что мы в ней родились, в ней говорят родным языком и всё в ней родное, а матерью потому, что она вскормила нас своим хлебом, вспоила своими водами. Выучила своему языку, как мать она защищает нас от всяких врагов».</a:t>
            </a:r>
          </a:p>
          <a:p>
            <a:pPr>
              <a:lnSpc>
                <a:spcPct val="17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7200" dirty="0" smtClean="0"/>
              <a:t>                                 </a:t>
            </a:r>
          </a:p>
          <a:p>
            <a:pPr>
              <a:lnSpc>
                <a:spcPct val="150000"/>
              </a:lnSpc>
            </a:pPr>
            <a:r>
              <a:rPr lang="ru-RU" sz="4000" dirty="0" smtClean="0"/>
              <a:t>                                   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Константин  Дмитриевич Ушинский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67409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такое Родина наша?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Солнце, лес, дыхание пашен.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Сад в цвету, где не мокнут пчелы,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твой дом, и огни твоей школы.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Наша Родина-труд и праздник.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 дорог для тебя самых разных,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любовь твоя к папе и маме,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ты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сам-не</a:t>
            </a:r>
            <a:r>
              <a:rPr lang="ru-RU" sz="2800" b="1" dirty="0" smtClean="0">
                <a:solidFill>
                  <a:srgbClr val="002060"/>
                </a:solidFill>
              </a:rPr>
              <a:t> один, а с друзьями.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В.Крючков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йцц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857628"/>
            <a:ext cx="4857752" cy="2778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Спиридон Дрожж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1666875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71868" y="21429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Узнай автора 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://www.ouc.ru/img/autors/zhigu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1524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2" name="Picture 6" descr="http://www.m-necropol.ru/nikitin-i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500174"/>
            <a:ext cx="1524000" cy="2057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870</TotalTime>
  <Words>278</Words>
  <Application>Microsoft Office PowerPoint</Application>
  <PresentationFormat>Экран (4:3)</PresentationFormat>
  <Paragraphs>51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ТЕМА УРОКА</vt:lpstr>
      <vt:lpstr>ЦЕЛЬ УРОКА:</vt:lpstr>
      <vt:lpstr>Презентация PowerPoint</vt:lpstr>
      <vt:lpstr>Презентация PowerPoint</vt:lpstr>
      <vt:lpstr>СИНОНИМЫ</vt:lpstr>
      <vt:lpstr>ТОЛКОВЫЙ СЛОВАРЬ</vt:lpstr>
      <vt:lpstr>Константин  Дмитриевич Ушинский</vt:lpstr>
      <vt:lpstr>Презентация PowerPoint</vt:lpstr>
      <vt:lpstr>Презентация PowerPoint</vt:lpstr>
      <vt:lpstr>ПРОЕКТ-ИССЛЕДОВАНИЕ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ЗАДАНИЕ на выбор</vt:lpstr>
      <vt:lpstr>РЕФЛЕКСИЯ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DagLine</cp:lastModifiedBy>
  <cp:revision>27</cp:revision>
  <dcterms:created xsi:type="dcterms:W3CDTF">2013-01-29T11:42:40Z</dcterms:created>
  <dcterms:modified xsi:type="dcterms:W3CDTF">2020-04-17T06:11:08Z</dcterms:modified>
</cp:coreProperties>
</file>