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68" r:id="rId2"/>
    <p:sldId id="276" r:id="rId3"/>
    <p:sldId id="272" r:id="rId4"/>
    <p:sldId id="261" r:id="rId5"/>
    <p:sldId id="274" r:id="rId6"/>
    <p:sldId id="275" r:id="rId7"/>
    <p:sldId id="277" r:id="rId8"/>
    <p:sldId id="265" r:id="rId9"/>
    <p:sldId id="262" r:id="rId10"/>
    <p:sldId id="293" r:id="rId11"/>
    <p:sldId id="287" r:id="rId12"/>
    <p:sldId id="271" r:id="rId13"/>
    <p:sldId id="292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8" r:id="rId24"/>
    <p:sldId id="289" r:id="rId25"/>
    <p:sldId id="26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72" autoAdjust="0"/>
    <p:restoredTop sz="94707" autoAdjust="0"/>
  </p:normalViewPr>
  <p:slideViewPr>
    <p:cSldViewPr>
      <p:cViewPr>
        <p:scale>
          <a:sx n="87" d="100"/>
          <a:sy n="87" d="100"/>
        </p:scale>
        <p:origin x="-88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2DAA8F-D723-4DDB-8C1F-D23DD7CFA827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BA3FE-33AA-4113-B5AA-C17A89B66C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840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73F0-F8E4-4274-8FA0-AD2E5A1EF005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B347642-090B-40F1-A2CA-F05EE59D195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73F0-F8E4-4274-8FA0-AD2E5A1EF005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7642-090B-40F1-A2CA-F05EE59D195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B347642-090B-40F1-A2CA-F05EE59D195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73F0-F8E4-4274-8FA0-AD2E5A1EF005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73F0-F8E4-4274-8FA0-AD2E5A1EF005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B347642-090B-40F1-A2CA-F05EE59D195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73F0-F8E4-4274-8FA0-AD2E5A1EF005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B347642-090B-40F1-A2CA-F05EE59D195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67F73F0-F8E4-4274-8FA0-AD2E5A1EF005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7642-090B-40F1-A2CA-F05EE59D195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73F0-F8E4-4274-8FA0-AD2E5A1EF005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B347642-090B-40F1-A2CA-F05EE59D195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73F0-F8E4-4274-8FA0-AD2E5A1EF005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B347642-090B-40F1-A2CA-F05EE59D195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73F0-F8E4-4274-8FA0-AD2E5A1EF005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B347642-090B-40F1-A2CA-F05EE59D195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B347642-090B-40F1-A2CA-F05EE59D195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73F0-F8E4-4274-8FA0-AD2E5A1EF005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B347642-090B-40F1-A2CA-F05EE59D195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67F73F0-F8E4-4274-8FA0-AD2E5A1EF005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67F73F0-F8E4-4274-8FA0-AD2E5A1EF005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B347642-090B-40F1-A2CA-F05EE59D195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edg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0;&#1076;&#1084;&#1080;&#1085;&#1080;&#1089;&#1090;&#1088;&#1072;&#1090;&#1086;&#1088;\Desktop\&#1056;&#1072;&#1080;&#1089;&#1072;%20&#1052;&#1080;&#1093;&#1072;&#1081;&#1083;&#1086;&#1074;&#1085;&#1072;%202\&#1084;&#1091;&#1079;&#1099;&#1082;&#1072;%20-%20&#1076;&#1083;&#1103;%20&#1089;&#1090;&#1080;&#1093;&#1072;.mp3" TargetMode="Externa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hyperlink" Target="http://images.yandex.ru/yandsearch?source=wiz&amp;fp=0&amp;text=%D0%B0%D0%BD%D0%B8%D0%BC%D0%B0%D1%88%D0%BA%D0%B0%20%D1%81%D0%BF%D0%B0%D1%81%D0%B8%D0%B1%D0%BE%20%D0%B7%D0%B0%20%D0%B2%D0%BD%D0%B8%D0%BC%D0%B0%D0%BD%D0%B8%D0%B5&amp;noreask=1&amp;pos=12&amp;lr=213&amp;rpt=simage&amp;uinfo=ww-964-wh-469-fw-765-fh-448-pd-1.399999976158142&amp;img_url=http://s2.rimg.info/c0102a15f46a0968efb4465d38e39e44.gif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%D0%BF%D0%BE%D1%8D%D1%82%20%D0%B6%D0%B8%D0%B3%D1%83%D0%BB%D0%B8%D0%BD&amp;img_url=http://www.ouc.ru/img/autors/zhigulin.jpg&amp;pos=1&amp;rpt=simage&amp;lr=213&amp;noreask=1&amp;source=wiz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hyperlink" Target="http://images.yandex.ru/yandsearch?text=%D0%BF%D0%BE%D1%8D%D1%82%20%D0%BD%D0%B8%D0%BA%D0%B8%D1%82%D0%B8%D0%BD&amp;fp=0&amp;pos=11&amp;uinfo=ww-964-wh-469-fw-765-fh-448-pd-1.399999976158142&amp;rpt=simage&amp;img_url=http://www.rg.ru/img/content/41/62/02/Nikitin50.jpg" TargetMode="Externa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571472" y="3143248"/>
            <a:ext cx="7929618" cy="2252674"/>
          </a:xfrm>
        </p:spPr>
        <p:txBody>
          <a:bodyPr>
            <a:noAutofit/>
          </a:bodyPr>
          <a:lstStyle/>
          <a:p>
            <a:r>
              <a:rPr lang="ru-RU" sz="5400" dirty="0" smtClean="0"/>
              <a:t>Обобщение по разделу «Родина»</a:t>
            </a:r>
            <a:endParaRPr lang="ru-RU" sz="540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262050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ТЕМА УРОКА</a:t>
            </a:r>
            <a:endParaRPr lang="ru-RU" sz="6000" b="1" dirty="0"/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42910" y="2819400"/>
            <a:ext cx="7715304" cy="3324244"/>
          </a:xfrm>
        </p:spPr>
        <p:txBody>
          <a:bodyPr>
            <a:normAutofit fontScale="92500" lnSpcReduction="10000"/>
          </a:bodyPr>
          <a:lstStyle/>
          <a:p>
            <a:r>
              <a:rPr lang="ru-RU" sz="1900" dirty="0" smtClean="0"/>
              <a:t>П</a:t>
            </a:r>
            <a:r>
              <a:rPr lang="ru-RU" dirty="0" smtClean="0"/>
              <a:t>ЛАН</a:t>
            </a:r>
          </a:p>
          <a:p>
            <a:endParaRPr lang="ru-RU" dirty="0" smtClean="0"/>
          </a:p>
          <a:p>
            <a:pPr algn="l">
              <a:lnSpc>
                <a:spcPct val="150000"/>
              </a:lnSpc>
            </a:pPr>
            <a:r>
              <a:rPr lang="ru-RU" dirty="0" smtClean="0"/>
              <a:t>1. </a:t>
            </a:r>
            <a:r>
              <a:rPr lang="ru-RU" sz="1800" dirty="0" smtClean="0"/>
              <a:t>Б</a:t>
            </a:r>
            <a:r>
              <a:rPr lang="ru-RU" dirty="0" smtClean="0"/>
              <a:t>иография поэта.</a:t>
            </a:r>
            <a:br>
              <a:rPr lang="ru-RU" dirty="0" smtClean="0"/>
            </a:br>
            <a:r>
              <a:rPr lang="ru-RU" dirty="0" smtClean="0"/>
              <a:t>2. </a:t>
            </a:r>
            <a:r>
              <a:rPr lang="ru-RU" sz="1800" dirty="0" smtClean="0"/>
              <a:t>П</a:t>
            </a:r>
            <a:r>
              <a:rPr lang="ru-RU" dirty="0" smtClean="0"/>
              <a:t>роизведения поэта, которые изучают   </a:t>
            </a:r>
          </a:p>
          <a:p>
            <a:pPr algn="l">
              <a:lnSpc>
                <a:spcPct val="150000"/>
              </a:lnSpc>
            </a:pPr>
            <a:r>
              <a:rPr lang="ru-RU" dirty="0" smtClean="0"/>
              <a:t>    В НАЧАЛЬНОЙ ШКОЛЕ.</a:t>
            </a:r>
            <a:br>
              <a:rPr lang="ru-RU" dirty="0" smtClean="0"/>
            </a:br>
            <a:r>
              <a:rPr lang="ru-RU" dirty="0" smtClean="0"/>
              <a:t>3. </a:t>
            </a:r>
            <a:r>
              <a:rPr lang="ru-RU" sz="1800" dirty="0" smtClean="0"/>
              <a:t>Д</a:t>
            </a:r>
            <a:r>
              <a:rPr lang="ru-RU" dirty="0" smtClean="0"/>
              <a:t>екламация стихотворения данного </a:t>
            </a:r>
          </a:p>
          <a:p>
            <a:pPr algn="l">
              <a:lnSpc>
                <a:spcPct val="150000"/>
              </a:lnSpc>
            </a:pPr>
            <a:r>
              <a:rPr lang="ru-RU" dirty="0" smtClean="0"/>
              <a:t>    ПОЭТА.</a:t>
            </a:r>
            <a:br>
              <a:rPr lang="ru-RU" dirty="0" smtClean="0"/>
            </a:br>
            <a:r>
              <a:rPr lang="ru-RU" dirty="0" smtClean="0"/>
              <a:t>4. </a:t>
            </a:r>
            <a:r>
              <a:rPr lang="ru-RU" sz="1800" dirty="0" smtClean="0"/>
              <a:t>И</a:t>
            </a:r>
            <a:r>
              <a:rPr lang="ru-RU" dirty="0" smtClean="0"/>
              <a:t>ллюстрация - картина к стихотворению</a:t>
            </a:r>
          </a:p>
          <a:p>
            <a:pPr algn="l">
              <a:lnSpc>
                <a:spcPct val="150000"/>
              </a:lnSpc>
            </a:pPr>
            <a:r>
              <a:rPr lang="ru-RU" dirty="0" smtClean="0"/>
              <a:t>    ПОЭТА.</a:t>
            </a:r>
          </a:p>
          <a:p>
            <a:pPr algn="l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ПРОЕКТ-ИССЛЕДОВАНИЕ</a:t>
            </a:r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ФИЗКУЛЬТМИНУТКА</a:t>
            </a:r>
            <a:endParaRPr lang="ru-RU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017" y="2500306"/>
            <a:ext cx="5316140" cy="2714644"/>
          </a:xfrm>
          <a:ln w="38100">
            <a:solidFill>
              <a:schemeClr val="accent2"/>
            </a:solidFill>
          </a:ln>
        </p:spPr>
      </p:pic>
      <p:pic>
        <p:nvPicPr>
          <p:cNvPr id="15362" name="Picture 2" descr="https://wallbox.ru/wallpapers/preview/201308/b1eb7c5fe400e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357430"/>
            <a:ext cx="8858312" cy="40005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3160" y="685800"/>
            <a:ext cx="6000750" cy="2971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160" y="3843338"/>
            <a:ext cx="4800600" cy="1947862"/>
          </a:xfrm>
        </p:spPr>
        <p:txBody>
          <a:bodyPr/>
          <a:lstStyle/>
          <a:p>
            <a:pPr eaLnBrk="1" hangingPunct="1"/>
            <a:endParaRPr lang="ru-RU" smtClean="0">
              <a:solidFill>
                <a:srgbClr val="0F496F"/>
              </a:solidFill>
            </a:endParaRPr>
          </a:p>
        </p:txBody>
      </p:sp>
      <p:pic>
        <p:nvPicPr>
          <p:cNvPr id="6148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114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7172" name="Объект 5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139304" y="3470275"/>
            <a:ext cx="1343025" cy="2095500"/>
          </a:xfrm>
        </p:spPr>
      </p:pic>
      <p:pic>
        <p:nvPicPr>
          <p:cNvPr id="7173" name="Рисунок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7506" y="1285875"/>
            <a:ext cx="2349104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622551" y="506617"/>
            <a:ext cx="5487782" cy="5487783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музыка - для стих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43400" y="3124200"/>
            <a:ext cx="457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527" y="2550838"/>
            <a:ext cx="4699747" cy="4177553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8" y="138603"/>
            <a:ext cx="4342296" cy="4348729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3" y="196402"/>
            <a:ext cx="4712345" cy="3383925"/>
          </a:xfrm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543" y="249190"/>
            <a:ext cx="3926833" cy="348833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21" name="Объект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6472" y="3876676"/>
            <a:ext cx="4604147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Рисунок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60207" y="3876676"/>
            <a:ext cx="2907506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43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36194" y="2487613"/>
            <a:ext cx="5093494" cy="3998912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024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61925" y="142875"/>
            <a:ext cx="4341019" cy="3852863"/>
          </a:xfrm>
          <a:ln w="38100">
            <a:solidFill>
              <a:schemeClr val="accent2"/>
            </a:solidFill>
          </a:ln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126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91025" y="2466975"/>
            <a:ext cx="4552950" cy="4040188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1268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25017" y="111125"/>
            <a:ext cx="5316140" cy="4713288"/>
          </a:xfrm>
          <a:ln w="38100">
            <a:solidFill>
              <a:schemeClr val="accent2"/>
            </a:solidFill>
          </a:ln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256" y="376707"/>
            <a:ext cx="6110907" cy="6110908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378" y="428221"/>
            <a:ext cx="6625152" cy="5893231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500034" y="3357562"/>
            <a:ext cx="8215370" cy="214314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ОБОБЩИТЬ ЗНАНИЯ ПО разделу «РОДИНА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ЦЕЛЬ УРОКА:</a:t>
            </a:r>
            <a:endParaRPr lang="ru-RU" dirty="0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633" y="363828"/>
            <a:ext cx="6760147" cy="5985547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8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0" y="2691684"/>
            <a:ext cx="4762500" cy="3975100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741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85720" y="2500306"/>
            <a:ext cx="8429684" cy="2681302"/>
          </a:xfrm>
        </p:spPr>
        <p:txBody>
          <a:bodyPr>
            <a:noAutofit/>
          </a:bodyPr>
          <a:lstStyle/>
          <a:p>
            <a:pPr marL="342900" lvl="0" indent="-342900" algn="l">
              <a:lnSpc>
                <a:spcPct val="150000"/>
              </a:lnSpc>
            </a:pPr>
            <a:r>
              <a:rPr lang="ru-RU" sz="2800" dirty="0" smtClean="0"/>
              <a:t>1. Написать мини-сочинение «Моя малая Родина</a:t>
            </a:r>
            <a:r>
              <a:rPr lang="ru-RU" sz="2800" dirty="0" smtClean="0"/>
              <a:t>»</a:t>
            </a:r>
            <a:endParaRPr lang="ru-RU" sz="2800" dirty="0" smtClean="0"/>
          </a:p>
          <a:p>
            <a:pPr algn="l">
              <a:lnSpc>
                <a:spcPct val="150000"/>
              </a:lnSpc>
            </a:pPr>
            <a:r>
              <a:rPr lang="ru-RU" sz="2800" dirty="0" smtClean="0"/>
              <a:t>2. </a:t>
            </a:r>
            <a:r>
              <a:rPr lang="ru-RU" sz="2800" dirty="0" smtClean="0"/>
              <a:t> </a:t>
            </a:r>
            <a:r>
              <a:rPr lang="ru-RU" sz="2800" dirty="0" err="1" smtClean="0"/>
              <a:t>Стр</a:t>
            </a:r>
            <a:r>
              <a:rPr lang="ru-RU" sz="2800" dirty="0" smtClean="0"/>
              <a:t> 140-142</a:t>
            </a:r>
            <a:endParaRPr lang="ru-RU" sz="2800" dirty="0" smtClean="0"/>
          </a:p>
          <a:p>
            <a:pPr algn="l">
              <a:lnSpc>
                <a:spcPct val="150000"/>
              </a:lnSpc>
            </a:pP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ДОМАШНЕЕ  </a:t>
            </a:r>
            <a:r>
              <a:rPr lang="ru-RU" dirty="0" smtClean="0"/>
              <a:t>ЗАДАНИЕ</a:t>
            </a:r>
            <a:br>
              <a:rPr lang="ru-RU" dirty="0" smtClean="0"/>
            </a:br>
            <a:r>
              <a:rPr lang="ru-RU" dirty="0" smtClean="0"/>
              <a:t>на выбор</a:t>
            </a:r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57158" y="2857496"/>
            <a:ext cx="8429684" cy="36099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800" dirty="0" smtClean="0"/>
              <a:t>– Было интересно…</a:t>
            </a:r>
          </a:p>
          <a:p>
            <a:pPr>
              <a:lnSpc>
                <a:spcPct val="150000"/>
              </a:lnSpc>
            </a:pPr>
            <a:r>
              <a:rPr lang="ru-RU" sz="1800" dirty="0" smtClean="0"/>
              <a:t>– Было трудно…</a:t>
            </a:r>
          </a:p>
          <a:p>
            <a:pPr>
              <a:lnSpc>
                <a:spcPct val="150000"/>
              </a:lnSpc>
            </a:pPr>
            <a:r>
              <a:rPr lang="ru-RU" sz="1800" dirty="0" smtClean="0"/>
              <a:t>        – Я выполнял задания…</a:t>
            </a:r>
          </a:p>
          <a:p>
            <a:pPr>
              <a:lnSpc>
                <a:spcPct val="150000"/>
              </a:lnSpc>
            </a:pPr>
            <a:r>
              <a:rPr lang="ru-RU" sz="1800" dirty="0" smtClean="0"/>
              <a:t>– Я понял, что…</a:t>
            </a:r>
          </a:p>
          <a:p>
            <a:pPr>
              <a:lnSpc>
                <a:spcPct val="150000"/>
              </a:lnSpc>
            </a:pPr>
            <a:r>
              <a:rPr lang="ru-RU" sz="1800" dirty="0" smtClean="0"/>
              <a:t>– Теперь я могу…</a:t>
            </a:r>
          </a:p>
          <a:p>
            <a:pPr>
              <a:lnSpc>
                <a:spcPct val="150000"/>
              </a:lnSpc>
            </a:pPr>
            <a:r>
              <a:rPr lang="ru-RU" sz="1800" dirty="0" smtClean="0"/>
              <a:t>– Я почувствовал, что…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РЕФЛЕКСИЯ</a:t>
            </a:r>
            <a:endParaRPr lang="ru-RU" b="1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1214422"/>
            <a:ext cx="75296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Любите Родину!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 descr="http://img3.proshkolu.ru/content/media/pic/std/2000000/1054000/1053363-8906e3a7503b1f5f.gif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3786190"/>
            <a:ext cx="5995429" cy="19288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1357298"/>
            <a:ext cx="8572559" cy="3592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</a:rPr>
              <a:t>   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Рыбе - вода, птице - воздух, зверю – лес, степь, горы.</a:t>
            </a:r>
          </a:p>
          <a:p>
            <a:pPr algn="ctr">
              <a:lnSpc>
                <a:spcPct val="150000"/>
              </a:lnSpc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 А человеку нужна Родина.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</a:t>
            </a: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>М.Пришвин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214290"/>
            <a:ext cx="83696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</a:rPr>
              <a:t>Назовите синонимы к слову </a:t>
            </a:r>
          </a:p>
          <a:p>
            <a:pPr algn="ctr"/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</a:rPr>
              <a:t>Родина</a:t>
            </a:r>
            <a:endParaRPr lang="ru-RU" sz="4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Рисунок 4" descr="601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2500306"/>
            <a:ext cx="6170458" cy="3866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14282" y="2819400"/>
            <a:ext cx="8715436" cy="17526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РОДИНА-ОТЧИЗНА-ОТЕЧЕСТВО-РОССИЯ</a:t>
            </a:r>
            <a:endParaRPr lang="ru-RU" sz="480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СИНОНИМЫ</a:t>
            </a:r>
            <a:endParaRPr lang="ru-RU" b="1" dirty="0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57158" y="2819400"/>
            <a:ext cx="8643998" cy="2609864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dirty="0" smtClean="0"/>
          </a:p>
          <a:p>
            <a:r>
              <a:rPr lang="ru-RU" sz="14400" dirty="0" smtClean="0">
                <a:latin typeface="Times New Roman" pitchFamily="18" charset="0"/>
                <a:cs typeface="Times New Roman" pitchFamily="18" charset="0"/>
              </a:rPr>
              <a:t>РОДИНА 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9600" i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2800" i="1" dirty="0" smtClean="0">
                <a:latin typeface="Times New Roman" pitchFamily="18" charset="0"/>
                <a:cs typeface="Times New Roman" pitchFamily="18" charset="0"/>
              </a:rPr>
              <a:t>Отечество, родная страна.</a:t>
            </a:r>
          </a:p>
          <a:p>
            <a:pPr algn="l"/>
            <a:r>
              <a:rPr lang="ru-RU" sz="12800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l"/>
            <a:r>
              <a:rPr lang="ru-RU" sz="12800" i="1" dirty="0" smtClean="0">
                <a:latin typeface="Times New Roman" pitchFamily="18" charset="0"/>
                <a:cs typeface="Times New Roman" pitchFamily="18" charset="0"/>
              </a:rPr>
              <a:t>  2. Место рождения, происхождения  кого -  чего-нибудь, возникновения чего-ни</a:t>
            </a:r>
            <a:r>
              <a:rPr lang="ru-RU" sz="12800" i="1" dirty="0" smtClean="0"/>
              <a:t>будь </a:t>
            </a:r>
            <a:endParaRPr lang="ru-RU" sz="1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ТОЛКОВЫЙ СЛОВАРЬ</a:t>
            </a:r>
            <a:endParaRPr lang="ru-RU" dirty="0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28596" y="2714620"/>
            <a:ext cx="8358246" cy="3643338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70000"/>
              </a:lnSpc>
            </a:pPr>
            <a:r>
              <a:rPr lang="ru-RU" sz="2600" dirty="0" smtClean="0"/>
              <a:t>       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“Наше отечество, наша Родина – матушка Россия. Отечеством мы зовем её потому, что в ней жили испокон веку отцы и деды наши. Родиной мы зовем её потому, что мы в ней родились, в ней говорят родным языком и всё в ней родное, а матерью потому, что она вскормила нас своим хлебом, вспоила своими водами. Выучила своему языку, как мать она защищает нас от всяких врагов».</a:t>
            </a:r>
          </a:p>
          <a:p>
            <a:pPr>
              <a:lnSpc>
                <a:spcPct val="170000"/>
              </a:lnSpc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7200" dirty="0" smtClean="0"/>
              <a:t>                                 </a:t>
            </a:r>
          </a:p>
          <a:p>
            <a:pPr>
              <a:lnSpc>
                <a:spcPct val="150000"/>
              </a:lnSpc>
            </a:pPr>
            <a:r>
              <a:rPr lang="ru-RU" sz="4000" dirty="0" smtClean="0"/>
              <a:t>                                    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Константин  Дмитриевич Ушинский</a:t>
            </a:r>
            <a:endParaRPr lang="ru-RU" dirty="0"/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332656"/>
            <a:ext cx="6740948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Что такое Родина наша?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Солнце, лес, дыхание пашен.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Сад в цвету, где не мокнут пчелы,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И твой дом, и огни твоей школы.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Наша Родина-труд и праздник.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Сто дорог для тебя самых разных,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И любовь твоя к папе и маме,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И ты </a:t>
            </a:r>
            <a:r>
              <a:rPr lang="ru-RU" sz="2800" b="1" dirty="0" err="1" smtClean="0">
                <a:solidFill>
                  <a:srgbClr val="002060"/>
                </a:solidFill>
              </a:rPr>
              <a:t>сам-не</a:t>
            </a:r>
            <a:r>
              <a:rPr lang="ru-RU" sz="2800" b="1" dirty="0" smtClean="0">
                <a:solidFill>
                  <a:srgbClr val="002060"/>
                </a:solidFill>
              </a:rPr>
              <a:t> один, а с друзьями.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В.Крючков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йццк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248" y="3857628"/>
            <a:ext cx="4857752" cy="27780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404664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9218" name="Picture 2" descr="Спиридон Дрожж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428736"/>
            <a:ext cx="1666875" cy="20574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3571868" y="214290"/>
            <a:ext cx="2565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Узнай автора 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9220" name="Picture 4" descr="http://www.ouc.ru/img/autors/zhigulin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1428736"/>
            <a:ext cx="1524000" cy="1905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222" name="Picture 6" descr="http://www.m-necropol.ru/nikitin-is.jpg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6578" y="1500174"/>
            <a:ext cx="1524000" cy="20574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870</TotalTime>
  <Words>278</Words>
  <Application>Microsoft Office PowerPoint</Application>
  <PresentationFormat>Экран (4:3)</PresentationFormat>
  <Paragraphs>51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Официальная</vt:lpstr>
      <vt:lpstr>ТЕМА УРОКА</vt:lpstr>
      <vt:lpstr>ЦЕЛЬ УРОКА:</vt:lpstr>
      <vt:lpstr>Презентация PowerPoint</vt:lpstr>
      <vt:lpstr>Презентация PowerPoint</vt:lpstr>
      <vt:lpstr>СИНОНИМЫ</vt:lpstr>
      <vt:lpstr>ТОЛКОВЫЙ СЛОВАРЬ</vt:lpstr>
      <vt:lpstr>Константин  Дмитриевич Ушинский</vt:lpstr>
      <vt:lpstr>Презентация PowerPoint</vt:lpstr>
      <vt:lpstr>Презентация PowerPoint</vt:lpstr>
      <vt:lpstr>ПРОЕКТ-ИССЛЕДОВАНИЕ</vt:lpstr>
      <vt:lpstr>ФИЗКУЛЬТМИНУТКА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 ЗАДАНИЕ на выбор</vt:lpstr>
      <vt:lpstr>РЕФЛЕКСИЯ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DagLine</cp:lastModifiedBy>
  <cp:revision>27</cp:revision>
  <dcterms:created xsi:type="dcterms:W3CDTF">2013-01-29T11:42:40Z</dcterms:created>
  <dcterms:modified xsi:type="dcterms:W3CDTF">2020-04-17T06:11:08Z</dcterms:modified>
</cp:coreProperties>
</file>