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6"/>
  </p:notesMasterIdLst>
  <p:sldIdLst>
    <p:sldId id="256" r:id="rId2"/>
    <p:sldId id="266" r:id="rId3"/>
    <p:sldId id="257" r:id="rId4"/>
    <p:sldId id="258" r:id="rId5"/>
    <p:sldId id="267" r:id="rId6"/>
    <p:sldId id="271" r:id="rId7"/>
    <p:sldId id="259" r:id="rId8"/>
    <p:sldId id="260" r:id="rId9"/>
    <p:sldId id="261" r:id="rId10"/>
    <p:sldId id="262" r:id="rId11"/>
    <p:sldId id="263" r:id="rId12"/>
    <p:sldId id="264" r:id="rId13"/>
    <p:sldId id="270" r:id="rId14"/>
    <p:sldId id="272" r:id="rId15"/>
    <p:sldId id="274" r:id="rId16"/>
    <p:sldId id="273" r:id="rId17"/>
    <p:sldId id="265" r:id="rId18"/>
    <p:sldId id="275" r:id="rId19"/>
    <p:sldId id="276" r:id="rId20"/>
    <p:sldId id="277" r:id="rId21"/>
    <p:sldId id="278" r:id="rId22"/>
    <p:sldId id="279" r:id="rId23"/>
    <p:sldId id="280" r:id="rId24"/>
    <p:sldId id="281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70" autoAdjust="0"/>
    <p:restoredTop sz="94660"/>
  </p:normalViewPr>
  <p:slideViewPr>
    <p:cSldViewPr>
      <p:cViewPr varScale="1">
        <p:scale>
          <a:sx n="73" d="100"/>
          <a:sy n="73" d="100"/>
        </p:scale>
        <p:origin x="-105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4E680F-8E90-47BD-8FD8-04298791EF6D}" type="datetimeFigureOut">
              <a:rPr lang="ru-RU" smtClean="0"/>
              <a:t>07.04.2015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CD0B03-D0F0-4C8B-B8D0-79F6913D07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3465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95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altLang="ru-RU" smtClean="0"/>
              <a:t> </a:t>
            </a:r>
          </a:p>
        </p:txBody>
      </p:sp>
      <p:sp>
        <p:nvSpPr>
          <p:cNvPr id="1095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5FA0F07-15E6-467A-9FDD-448F787781A8}" type="slidenum">
              <a:rPr lang="ru-RU" altLang="ru-RU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 altLang="ru-RU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DCCA8DC-95AC-4D10-91FE-9E8933ECE0CB}" type="datetimeFigureOut">
              <a:rPr lang="ru-RU" smtClean="0"/>
              <a:t>07.04.2015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446F808A-A42D-4C0F-A125-F7887BCDC9F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CA8DC-95AC-4D10-91FE-9E8933ECE0CB}" type="datetimeFigureOut">
              <a:rPr lang="ru-RU" smtClean="0"/>
              <a:t>07.04.2015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F808A-A42D-4C0F-A125-F7887BCDC9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CA8DC-95AC-4D10-91FE-9E8933ECE0CB}" type="datetimeFigureOut">
              <a:rPr lang="ru-RU" smtClean="0"/>
              <a:t>07.04.2015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F808A-A42D-4C0F-A125-F7887BCDC9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CA8DC-95AC-4D10-91FE-9E8933ECE0CB}" type="datetimeFigureOut">
              <a:rPr lang="ru-RU" smtClean="0"/>
              <a:t>07.04.2015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F808A-A42D-4C0F-A125-F7887BCDC9FE}" type="slidenum">
              <a:rPr lang="ru-RU" smtClean="0"/>
              <a:t>‹#›</a:t>
            </a:fld>
            <a:endParaRPr lang="ru-RU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DCCA8DC-95AC-4D10-91FE-9E8933ECE0CB}" type="datetimeFigureOut">
              <a:rPr lang="ru-RU" smtClean="0"/>
              <a:t>07.04.2015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F808A-A42D-4C0F-A125-F7887BCDC9FE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CA8DC-95AC-4D10-91FE-9E8933ECE0CB}" type="datetimeFigureOut">
              <a:rPr lang="ru-RU" smtClean="0"/>
              <a:t>07.04.2015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F808A-A42D-4C0F-A125-F7887BCDC9F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CA8DC-95AC-4D10-91FE-9E8933ECE0CB}" type="datetimeFigureOut">
              <a:rPr lang="ru-RU" smtClean="0"/>
              <a:t>07.04.2015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F808A-A42D-4C0F-A125-F7887BCDC9FE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DCCA8DC-95AC-4D10-91FE-9E8933ECE0CB}" type="datetimeFigureOut">
              <a:rPr lang="ru-RU" smtClean="0"/>
              <a:t>07.04.2015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F808A-A42D-4C0F-A125-F7887BCDC9FE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CA8DC-95AC-4D10-91FE-9E8933ECE0CB}" type="datetimeFigureOut">
              <a:rPr lang="ru-RU" smtClean="0"/>
              <a:t>07.04.2015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F808A-A42D-4C0F-A125-F7887BCDC9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DCCA8DC-95AC-4D10-91FE-9E8933ECE0CB}" type="datetimeFigureOut">
              <a:rPr lang="ru-RU" smtClean="0"/>
              <a:t>07.04.2015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F808A-A42D-4C0F-A125-F7887BCDC9F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DCCA8DC-95AC-4D10-91FE-9E8933ECE0CB}" type="datetimeFigureOut">
              <a:rPr lang="ru-RU" smtClean="0"/>
              <a:t>07.04.2015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F808A-A42D-4C0F-A125-F7887BCDC9FE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2DCCA8DC-95AC-4D10-91FE-9E8933ECE0CB}" type="datetimeFigureOut">
              <a:rPr lang="ru-RU" smtClean="0"/>
              <a:t>07.04.2015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446F808A-A42D-4C0F-A125-F7887BCDC9F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63888" y="548680"/>
            <a:ext cx="5120640" cy="1656216"/>
          </a:xfrm>
        </p:spPr>
        <p:txBody>
          <a:bodyPr/>
          <a:lstStyle/>
          <a:p>
            <a:pPr algn="ctr"/>
            <a:r>
              <a:rPr lang="ru-RU" b="1" dirty="0" smtClean="0"/>
              <a:t>Зачем мы спим ночью?</a:t>
            </a:r>
            <a:endParaRPr lang="ru-RU" b="1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4384901" y="4941168"/>
            <a:ext cx="4723481" cy="158115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Презентацию подготовила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начальных классов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МАОУ СОШ №27 г. Люберцы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Литяева Людмила Александровна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79512" y="404664"/>
            <a:ext cx="3168352" cy="4937760"/>
          </a:xfrm>
        </p:spPr>
        <p:txBody>
          <a:bodyPr>
            <a:normAutofit fontScale="92500" lnSpcReduction="20000"/>
          </a:bodyPr>
          <a:lstStyle/>
          <a:p>
            <a:pPr marL="0" algn="just">
              <a:spcBef>
                <a:spcPts val="0"/>
              </a:spcBef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Сон нужен не только детям и взрослым, но и всем зверям, рыбам, птицам.</a:t>
            </a:r>
          </a:p>
          <a:p>
            <a:pPr marL="0" algn="just">
              <a:spcBef>
                <a:spcPts val="0"/>
              </a:spcBef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Некоторые животные, например, медведи или сурки, спят в течение всей зимы. Это называется зимней спяч­кой. </a:t>
            </a:r>
          </a:p>
          <a:p>
            <a:pPr marL="0" algn="just">
              <a:spcBef>
                <a:spcPts val="0"/>
              </a:spcBef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Многие считают, что белки тоже впадают в зимнюю спячку. Они и в самом деле спят зимой гораздо больше, чем в другое время года, но спячкой это все же назвать нельзя...</a:t>
            </a:r>
          </a:p>
          <a:p>
            <a:endParaRPr lang="ru-RU" dirty="0"/>
          </a:p>
        </p:txBody>
      </p:sp>
      <p:pic>
        <p:nvPicPr>
          <p:cNvPr id="6146" name="Picture 2" descr="https://im1-tub-ru.yandex.net/i?id=82755df16e7ad5552470fa4606423d7b&amp;n=33&amp;h=1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222" y="303770"/>
            <a:ext cx="5704541" cy="319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img-fotki.yandex.ru/get/3110/iri57838906.11/0_1d6a1_3123cc1a_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997" y="3668189"/>
            <a:ext cx="2376264" cy="3023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s://im3-tub-ru.yandex.net/i?id=40570d4238d9f059a6d3f71e0706de0d&amp;n=33&amp;h=19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700075"/>
            <a:ext cx="3006830" cy="2249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251520" y="404664"/>
            <a:ext cx="8595360" cy="4937760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Многие животные спят в весьма причудли­вых позах. Летучие мыши и длиннохвостые попугаи спят вниз головой, уцепившись за ветку или выступ скалы. Львы, панды и медведи любят спать на спине. Лев при этом складывает передние лапы на груди, панда подкладывает их под голову, а у мишек они болтаются как попало.</a:t>
            </a:r>
          </a:p>
          <a:p>
            <a:pPr algn="just"/>
            <a:r>
              <a:rPr lang="ru-RU" dirty="0"/>
              <a:t>На спине спят и морские выдры - каланы. Но не на земле, а лежа на воде. При этом они обматыва­ют свое тело длинными водорослями, чтобы во время сна течение не унесло их в открытый океан.</a:t>
            </a:r>
          </a:p>
          <a:p>
            <a:endParaRPr lang="ru-RU" dirty="0"/>
          </a:p>
        </p:txBody>
      </p:sp>
      <p:pic>
        <p:nvPicPr>
          <p:cNvPr id="7170" name="Picture 2" descr="https://im2-tub-ru.yandex.net/i?id=2970549021682e554e268026853c5ec4&amp;n=33&amp;h=1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05064"/>
            <a:ext cx="3515125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im1-tub-ru.yandex.net/i?id=7b08af844f9c8e908db11a58d1b7b599&amp;n=33&amp;h=19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645024"/>
            <a:ext cx="3888432" cy="3003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79512" y="260648"/>
            <a:ext cx="8595360" cy="4937760"/>
          </a:xfrm>
        </p:spPr>
        <p:txBody>
          <a:bodyPr>
            <a:normAutofit/>
          </a:bodyPr>
          <a:lstStyle/>
          <a:p>
            <a:r>
              <a:rPr lang="ru-RU" dirty="0"/>
              <a:t>Слоны спят стоя или лежа на животе, упи­раясь бивнями в землю. </a:t>
            </a:r>
          </a:p>
          <a:p>
            <a:r>
              <a:rPr lang="ru-RU" dirty="0"/>
              <a:t>Большинство птиц спит, сидя на ветке. Фламинго и не­которые другие птицы спят, стоя на одной ноге, засунув голову под крыло, а страусы - сидя, распластав по земле вытянутую вперед шею.</a:t>
            </a:r>
          </a:p>
          <a:p>
            <a:r>
              <a:rPr lang="ru-RU" dirty="0"/>
              <a:t>Некоторые рыбы спят, лежа на дне или на «матрасе» из водорослей.</a:t>
            </a:r>
          </a:p>
          <a:p>
            <a:endParaRPr lang="ru-RU" dirty="0"/>
          </a:p>
        </p:txBody>
      </p:sp>
      <p:pic>
        <p:nvPicPr>
          <p:cNvPr id="8194" name="Picture 2" descr="https://im0-tub-ru.yandex.net/i?id=9c22a07628e2282ed83d6c6d43913c13&amp;n=33&amp;h=1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96952"/>
            <a:ext cx="4480411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im0-tub-ru.yandex.net/i?id=833aba9bbd6362d6514e1f2ae3994dfa&amp;n=33&amp;h=19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5" y="2996952"/>
            <a:ext cx="3842951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800071" y="3788459"/>
            <a:ext cx="4176464" cy="181588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Всю ночь летает,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Мышей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добывает.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станет светло,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Спать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летит в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дупло.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6610" y="1182230"/>
            <a:ext cx="4331191" cy="224676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Целый день он спать не прочь,</a:t>
            </a: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 едва настанет ночь,</a:t>
            </a: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Запоет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его смычок,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Музыканта звать…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3788459"/>
            <a:ext cx="4346281" cy="181588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Днем спит,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Вниз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головой висит,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Ночью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летает,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Пищу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лету добывает.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800071" y="1182229"/>
            <a:ext cx="4176464" cy="224676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 погаснет,</a:t>
            </a: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 зажжется</a:t>
            </a: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Ночью в роще огонек.</a:t>
            </a: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Угадай, как он зовется?</a:t>
            </a: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Ну, конечно…</a:t>
            </a:r>
          </a:p>
        </p:txBody>
      </p:sp>
    </p:spTree>
    <p:extLst>
      <p:ext uri="{BB962C8B-B14F-4D97-AF65-F5344CB8AC3E}">
        <p14:creationId xmlns:p14="http://schemas.microsoft.com/office/powerpoint/2010/main" val="23230538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s://im0-tub-ru.yandex.net/i?id=dfb231bb9df27f60aeb673fa1d7a4dab&amp;n=33&amp;h=1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4320478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s://im0-tub-ru.yandex.net/i?id=55fe15a76d547350e5106760377543fe&amp;n=33&amp;h=19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430" y="126651"/>
            <a:ext cx="3371962" cy="3203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s://im0-tub-ru.yandex.net/i?id=15ab37551ce69726981a556bcf3484f2&amp;n=33&amp;h=19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212976"/>
            <a:ext cx="3168350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https://im1-tub-ru.yandex.net/i?id=2ecc306303d0228b13a6970bbf92568f&amp;n=33&amp;h=19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501008"/>
            <a:ext cx="4464496" cy="2976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58199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4" descr="Картинка 341 из 111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2875" y="4143375"/>
            <a:ext cx="8786813" cy="25542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 светлячков есть особое вещество,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которое находится в жировых клетках их тельца, куда ведет множество тонюсеньких трубочек.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Через эти трубочки жучок подает в клетки воздух, и, соприкоснувшись с ним, вещество в клетках начинает светиться.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Есть жучки с крыльями — это самцы, у них фонарик горит редко и светит недолго. Зато бескрылые самочки сидят на одном месте, а чтобы крылатые жучки знали, где их подружки, они надолго зажигают свои чудесные фонарики и освещают ими темноту июльских ночей.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1161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im3-tub-ru.yandex.net/i?id=47baf631bfb5be885acfa014aae52cf7&amp;n=33&amp;h=1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04" y="332656"/>
            <a:ext cx="3859627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im3-tub-ru.yandex.net/i?id=3292be2bb965f21009a37aa21f4fac9a&amp;n=33&amp;h=19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284984"/>
            <a:ext cx="4168124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s://im3-tub-ru.yandex.net/i?id=b7fa305c53146a9fe41acb4963bb4734&amp;n=33&amp;h=19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511" y="332656"/>
            <a:ext cx="4248470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https://im2-tub-ru.yandex.net/i?id=76345cdf1a1bb6aed4c4015af1a015ca&amp;n=33&amp;h=19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350" y="3284984"/>
            <a:ext cx="3780418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77041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274320" y="188640"/>
            <a:ext cx="8595360" cy="6047568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На протяжении </a:t>
            </a:r>
            <a:r>
              <a:rPr lang="ru-RU" dirty="0"/>
              <a:t>всего времени, пока мы спим, мы постоянно  видим сны. Некоторые люди не помнят своих снов. А другие запоминают и стараются их разгадать. </a:t>
            </a:r>
            <a:endParaRPr lang="ru-RU" dirty="0" smtClean="0"/>
          </a:p>
          <a:p>
            <a:pPr algn="just"/>
            <a:r>
              <a:rPr lang="ru-RU" dirty="0" smtClean="0"/>
              <a:t>А </a:t>
            </a:r>
            <a:r>
              <a:rPr lang="ru-RU" dirty="0"/>
              <a:t>знаете, откуда стало известно, что </a:t>
            </a:r>
            <a:r>
              <a:rPr lang="ru-RU" dirty="0" smtClean="0"/>
              <a:t>мы, когда </a:t>
            </a:r>
            <a:r>
              <a:rPr lang="ru-RU" dirty="0"/>
              <a:t>спим, постоянно видим сны? Врачам это удалось выяснить с помощью прибора, который называется элекроэнцефалограф. </a:t>
            </a:r>
            <a:endParaRPr lang="ru-RU" dirty="0" smtClean="0"/>
          </a:p>
          <a:p>
            <a:pPr algn="just"/>
            <a:endParaRPr lang="ru-RU" dirty="0"/>
          </a:p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just"/>
            <a:endParaRPr lang="ru-RU" dirty="0"/>
          </a:p>
          <a:p>
            <a:pPr algn="just"/>
            <a:r>
              <a:rPr lang="ru-RU" dirty="0" smtClean="0"/>
              <a:t>Животные </a:t>
            </a:r>
            <a:r>
              <a:rPr lang="ru-RU" dirty="0"/>
              <a:t>тоже видят сны. Вы можете привести примеры, доказывающие, что и животные тоже видят сны?    </a:t>
            </a:r>
          </a:p>
        </p:txBody>
      </p:sp>
      <p:pic>
        <p:nvPicPr>
          <p:cNvPr id="11266" name="Picture 2" descr="https://im2-tub-ru.yandex.net/i?id=7a722984935a2185c034a36e03d5055b&amp;n=33&amp;h=1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492896"/>
            <a:ext cx="3996442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4" descr="C:\Documents and Settings\Admin\Рабочий стол\сканирование\Изображение 023.jpg"/>
          <p:cNvPicPr>
            <a:picLocks noGrp="1"/>
          </p:cNvPicPr>
          <p:nvPr>
            <p:ph sz="half" idx="4294967295"/>
          </p:nvPr>
        </p:nvPicPr>
        <p:blipFill>
          <a:blip r:embed="rId2" cstate="print"/>
          <a:srcRect l="64712" t="20531" r="16709" b="67128"/>
          <a:stretch>
            <a:fillRect/>
          </a:stretch>
        </p:blipFill>
        <p:spPr>
          <a:xfrm rot="10800000">
            <a:off x="251520" y="260648"/>
            <a:ext cx="2820282" cy="2736304"/>
          </a:xfrm>
          <a:prstGeom prst="ellipse">
            <a:avLst/>
          </a:prstGeom>
          <a:effectLst>
            <a:softEdge rad="112500"/>
          </a:effectLst>
        </p:spPr>
      </p:pic>
      <p:pic>
        <p:nvPicPr>
          <p:cNvPr id="5" name="Содержимое 5" descr="C:\Documents and Settings\Admin\Рабочий стол\сканирование\Изображение 023.jpg"/>
          <p:cNvPicPr>
            <a:picLocks noGrp="1"/>
          </p:cNvPicPr>
          <p:nvPr>
            <p:ph sz="half" idx="4294967295"/>
          </p:nvPr>
        </p:nvPicPr>
        <p:blipFill>
          <a:blip r:embed="rId2" cstate="print"/>
          <a:srcRect l="67349" t="8074" r="17111" b="80277"/>
          <a:stretch>
            <a:fillRect/>
          </a:stretch>
        </p:blipFill>
        <p:spPr>
          <a:xfrm rot="10800000">
            <a:off x="3371264" y="1268760"/>
            <a:ext cx="2712903" cy="2592288"/>
          </a:xfrm>
          <a:prstGeom prst="ellipse">
            <a:avLst/>
          </a:prstGeom>
          <a:effectLst>
            <a:softEdge rad="112500"/>
          </a:effectLst>
        </p:spPr>
      </p:pic>
      <p:pic>
        <p:nvPicPr>
          <p:cNvPr id="6" name="Рисунок 5" descr="C:\Documents and Settings\Admin\Рабочий стол\сканирование\Изображение 023.jpg"/>
          <p:cNvPicPr/>
          <p:nvPr/>
        </p:nvPicPr>
        <p:blipFill>
          <a:blip r:embed="rId2" cstate="print"/>
          <a:srcRect l="44911" t="20774" r="38629" b="67335"/>
          <a:stretch>
            <a:fillRect/>
          </a:stretch>
        </p:blipFill>
        <p:spPr bwMode="auto">
          <a:xfrm rot="10800000">
            <a:off x="6195296" y="332656"/>
            <a:ext cx="2662984" cy="25202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:\Documents and Settings\Admin\Рабочий стол\сканирование\Изображение 023.jpg"/>
          <p:cNvPicPr/>
          <p:nvPr/>
        </p:nvPicPr>
        <p:blipFill>
          <a:blip r:embed="rId2" cstate="print"/>
          <a:srcRect l="41141" t="8074" r="41381" b="80244"/>
          <a:stretch>
            <a:fillRect/>
          </a:stretch>
        </p:blipFill>
        <p:spPr bwMode="auto">
          <a:xfrm rot="10800000">
            <a:off x="323528" y="3214685"/>
            <a:ext cx="2500330" cy="25654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C:\Documents and Settings\Admin\Рабочий стол\сканирование\Изображение 023.jpg"/>
          <p:cNvPicPr/>
          <p:nvPr/>
        </p:nvPicPr>
        <p:blipFill>
          <a:blip r:embed="rId2" cstate="print"/>
          <a:srcRect l="15207" t="8074" r="61502" b="79996"/>
          <a:stretch>
            <a:fillRect/>
          </a:stretch>
        </p:blipFill>
        <p:spPr bwMode="auto">
          <a:xfrm rot="10800000">
            <a:off x="3357554" y="4005064"/>
            <a:ext cx="2837742" cy="25672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C:\Documents and Settings\Admin\Рабочий стол\сканирование\Изображение 023.jpg"/>
          <p:cNvPicPr/>
          <p:nvPr/>
        </p:nvPicPr>
        <p:blipFill>
          <a:blip r:embed="rId2" cstate="print"/>
          <a:srcRect l="15207" t="20658" r="61502" b="67335"/>
          <a:stretch>
            <a:fillRect/>
          </a:stretch>
        </p:blipFill>
        <p:spPr bwMode="auto">
          <a:xfrm rot="10800000">
            <a:off x="6276623" y="3356992"/>
            <a:ext cx="2500330" cy="24231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45962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im0-tub-ru.yandex.net/i?id=9bb53079ddb7c7deb487a3d11493a842&amp;n=33&amp;h=1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775130"/>
            <a:ext cx="7478974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4113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1.avatars.yandex.net/get-entity_search/aHR0cDovL3N0Lmtpbm9wb2lzay5ydS9pbWFnZXMvYWN0b3JfaXBob25lL2lwaG9uZTM2MF8xNDk1NDcuanBn/S120x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560" y="362717"/>
            <a:ext cx="3384376" cy="5358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627784" y="586319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Вольфганг Амадей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Моцарт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504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im3-tub-ru.yandex.net/i?id=4238eaea845105c10d353a3f5b4a9bc9&amp;n=33&amp;h=1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3946794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im0-tub-ru.yandex.net/i?id=03efaabcce5085b9b0f042421e61255a&amp;n=33&amp;h=19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645024"/>
            <a:ext cx="4710626" cy="2632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02958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www.coolestphotos.com/wp-content/uploads/2012/01/Cat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47625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s://im2-tub-ru.yandex.net/i?id=c31dba921e9e101f54372350f1b83465&amp;n=33&amp;h=19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76672"/>
            <a:ext cx="3820024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cs617216.vk.me/v617216045/1cccd/jOXe2alBab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068" y="3501008"/>
            <a:ext cx="3748016" cy="2811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24429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im2-tub-ru.yandex.net/i?id=8bffec49e0e5ad38c9b33b2f559d036f&amp;n=33&amp;h=1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32656"/>
            <a:ext cx="4314793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im3-tub-ru.yandex.net/i?id=23306733cb6ad850749c68a18bacc388&amp;n=33&amp;h=19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17" y="3789040"/>
            <a:ext cx="5184573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im2-tub-ru.yandex.net/i?id=209cb407a425569f99c183a73aa0cb37&amp;n=33&amp;h=19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796" y="332656"/>
            <a:ext cx="4024866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ttps://im1-tub-ru.yandex.net/i?id=1f2a0a133a4b118e8fb5626eaf1e3473&amp;n=33&amp;h=19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3" y="3874292"/>
            <a:ext cx="3516129" cy="265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81523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im0-tub-ru.yandex.net/i?id=d9a32dc71c05ce1cdfc755de1cf72bf1&amp;n=33&amp;h=1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676641"/>
            <a:ext cx="6552728" cy="4921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62784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prikols.in.ua/imgs/20091213_13854528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94360"/>
            <a:ext cx="5112568" cy="6130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im0-tub-ru.yandex.net/i?id=7591b91262975fd390ca86887f83ec41&amp;n=33&amp;h=19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60648"/>
            <a:ext cx="3196479" cy="2962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s://im2-tub-ru.yandex.net/i?id=16742bc9e01e6351d01187d3f8a354e2&amp;n=33&amp;h=19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459448"/>
            <a:ext cx="3411290" cy="256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7536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2"/>
          <p:cNvSpPr txBox="1">
            <a:spLocks/>
          </p:cNvSpPr>
          <p:nvPr/>
        </p:nvSpPr>
        <p:spPr>
          <a:xfrm>
            <a:off x="340566" y="1196752"/>
            <a:ext cx="8595360" cy="49377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стукнет, не брякнет, </a:t>
            </a:r>
          </a:p>
          <a:p>
            <a:pPr marL="0" indent="0">
              <a:buFont typeface="Arial" pitchFamily="34" charset="0"/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ко всякому подойдет. </a:t>
            </a:r>
          </a:p>
          <a:p>
            <a:pPr marL="0" indent="0">
              <a:buFont typeface="Arial" pitchFamily="34" charset="0"/>
              <a:buNone/>
            </a:pP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слаще сладкого?</a:t>
            </a:r>
          </a:p>
          <a:p>
            <a:pPr marL="0" indent="0">
              <a:buFont typeface="Arial" pitchFamily="34" charset="0"/>
              <a:buNone/>
            </a:pP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можно увидеть с закрытыми глазами?</a:t>
            </a:r>
          </a:p>
          <a:p>
            <a:pPr marL="0" indent="0">
              <a:buFont typeface="Arial" pitchFamily="34" charset="0"/>
              <a:buNone/>
            </a:pP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слаще мёда и сильнее льва?</a:t>
            </a:r>
          </a:p>
          <a:p>
            <a:endParaRPr lang="ru-RU" dirty="0"/>
          </a:p>
        </p:txBody>
      </p:sp>
      <p:pic>
        <p:nvPicPr>
          <p:cNvPr id="2052" name="Picture 4" descr="http://www.rjeem.com/uploadcenter/uploads/10-2012/PIC-487-134991027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20754"/>
            <a:ext cx="2592288" cy="3941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503548" y="188640"/>
            <a:ext cx="7560840" cy="3168352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ru-RU" sz="8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Владимир Лифшиц</a:t>
            </a:r>
          </a:p>
          <a:p>
            <a:pPr marL="0" indent="0" algn="ctr">
              <a:buNone/>
            </a:pPr>
            <a:r>
              <a:rPr lang="ru-RU" sz="8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 Васю и Настю»:</a:t>
            </a:r>
          </a:p>
          <a:p>
            <a:pPr marL="0" indent="0">
              <a:buNone/>
            </a:pPr>
            <a:endParaRPr lang="ru-RU" sz="8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8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Чтоб </a:t>
            </a:r>
            <a:r>
              <a:rPr lang="ru-RU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сонного Василия </a:t>
            </a:r>
          </a:p>
          <a:p>
            <a:pPr marL="0" indent="0">
              <a:buNone/>
            </a:pPr>
            <a:r>
              <a:rPr lang="ru-RU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Заставить утром встать,</a:t>
            </a:r>
          </a:p>
          <a:p>
            <a:pPr marL="0" indent="0">
              <a:buNone/>
            </a:pPr>
            <a:r>
              <a:rPr lang="ru-RU" sz="8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Громадные </a:t>
            </a:r>
            <a:r>
              <a:rPr lang="ru-RU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усилия</a:t>
            </a:r>
          </a:p>
          <a:p>
            <a:pPr marL="0" indent="0">
              <a:buNone/>
            </a:pPr>
            <a:r>
              <a:rPr lang="ru-RU" sz="8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Затрачивает </a:t>
            </a:r>
            <a:r>
              <a:rPr lang="ru-RU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мать.</a:t>
            </a:r>
          </a:p>
          <a:p>
            <a:pPr marL="0" indent="0">
              <a:buNone/>
            </a:pPr>
            <a:r>
              <a:rPr lang="ru-RU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Он, из боязни сквозняков. </a:t>
            </a:r>
          </a:p>
          <a:p>
            <a:pPr marL="0" indent="0">
              <a:buNone/>
            </a:pPr>
            <a:r>
              <a:rPr lang="ru-RU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Закрыв окошко плотно, </a:t>
            </a:r>
          </a:p>
          <a:p>
            <a:pPr marL="0" indent="0">
              <a:buNone/>
            </a:pPr>
            <a:r>
              <a:rPr lang="ru-RU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 двух больших пуховиков</a:t>
            </a:r>
          </a:p>
          <a:p>
            <a:pPr marL="0" indent="0">
              <a:buNone/>
            </a:pPr>
            <a:r>
              <a:rPr lang="ru-RU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Весь день проспит охотно.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2" descr="стихи для детей 5 лет, про васю и настю, рисунки А.Елисеев и М.Скобеле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717032"/>
            <a:ext cx="4644514" cy="2952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7422" y="188641"/>
            <a:ext cx="4480602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Настеньки, у Настеньки всю ночь окошки настежь,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Её румянец ярок, глубок и сладок сон.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Ночное небо в звёздах, ночной прохладен воздух,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 Настенькину комнату заглядывает клён.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Здесь нет перины ни одной, нет одеял на вате,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Лежит матрац волосяной у Насти на кровати.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Ей снятся сны хорошие до самого рассвета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Принцессе на горошине и не мечтать про это.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Разбудит солнце Настеньку, она с постели вскочит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" name="Picture 4" descr="стихи для детей 5 лет, про васю и настю, рисунки А.Елисеев и М.Скобеле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32656"/>
            <a:ext cx="4248472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44008" y="4581128"/>
            <a:ext cx="439248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делает гимнастику, и весело хохочет!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Водою обливается, и зубы чистит пастой,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Ей солнце улыбается, и клён ей шепчет: «Здравствуй!»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72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6289" y="1174022"/>
            <a:ext cx="4909002" cy="58477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 сном не забудь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...» 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11960" y="1988840"/>
            <a:ext cx="4579715" cy="58477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«Перед сном нельзя...»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267744" y="332656"/>
            <a:ext cx="4909002" cy="58477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ИНСТРУКЦИЯ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https://im2-tub-ru.yandex.net/i?id=3b69f728050bc28f218733edccb5839e&amp;n=33&amp;h=1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25" y="2708920"/>
            <a:ext cx="5955437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47376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79512" y="404664"/>
            <a:ext cx="8690168" cy="5831544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ru-RU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Учёные, изучающие влияние сна на здоровье человека, разработали 7 правил, которых следует придерживаться.</a:t>
            </a:r>
          </a:p>
          <a:p>
            <a:pPr marL="1371600" indent="-1371600">
              <a:buFont typeface="+mj-lt"/>
              <a:buAutoNum type="arabicPeriod"/>
            </a:pPr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Ложиться 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спать и вставать в одно и то же </a:t>
            </a:r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время. Ложиться 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вечером в </a:t>
            </a:r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21.00 Утром 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вставать в 7.00</a:t>
            </a:r>
          </a:p>
          <a:p>
            <a:pPr marL="1371600" indent="-1371600">
              <a:buFont typeface="+mj-lt"/>
              <a:buAutoNum type="arabicPeriod"/>
            </a:pPr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 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сном надо совершить прогулку, принять тёплый </a:t>
            </a:r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душ, обязательно 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почистить </a:t>
            </a:r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зубы.</a:t>
            </a:r>
          </a:p>
          <a:p>
            <a:pPr marL="1371600" indent="-1371600">
              <a:buFont typeface="+mj-lt"/>
              <a:buAutoNum type="arabicPeriod"/>
            </a:pPr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Нельзя 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 сном смотреть страшные фильмы, играть в шумные игры, драться, читать волнующие книги. Всё это </a:t>
            </a:r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будоражит 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мозг, что ему потом очень трудно успокоиться. </a:t>
            </a:r>
            <a:endParaRPr lang="ru-RU" sz="9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indent="-1371600">
              <a:buFont typeface="+mj-lt"/>
              <a:buAutoNum type="arabicPeriod"/>
            </a:pPr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есть на ночь! Ужинать за 2 часа до сна. Иначе желудку придётся изо всех сил трудиться, переваривая то что вы съели. Поэтому заснуть на полный желудок довольно трудно</a:t>
            </a:r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indent="-1371600">
              <a:buFont typeface="+mj-lt"/>
              <a:buAutoNum type="arabicPeriod"/>
            </a:pPr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Спать 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полной темноте. </a:t>
            </a:r>
            <a:endParaRPr lang="ru-RU" sz="9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indent="-1371600">
              <a:buFont typeface="+mj-lt"/>
              <a:buAutoNum type="arabicPeriod"/>
            </a:pPr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Спать 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хорошо проветриваемом помещении, при открытой форточке.</a:t>
            </a:r>
          </a:p>
          <a:p>
            <a:pPr marL="1371600" indent="-1371600">
              <a:buFont typeface="+mj-lt"/>
              <a:buAutoNum type="arabicPeriod"/>
            </a:pPr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Спать 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ровной постели.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6097880" cy="3426696"/>
          </a:xfrm>
        </p:spPr>
        <p:txBody>
          <a:bodyPr/>
          <a:lstStyle/>
          <a:p>
            <a:pPr marL="0" indent="0" algn="just">
              <a:buNone/>
            </a:pPr>
            <a:r>
              <a:rPr lang="ru-RU" b="1" dirty="0"/>
              <a:t>Утром бабочка проснулась, </a:t>
            </a:r>
          </a:p>
          <a:p>
            <a:pPr marL="0" indent="0" algn="just">
              <a:buNone/>
            </a:pPr>
            <a:r>
              <a:rPr lang="ru-RU" b="1" dirty="0"/>
              <a:t>Потянулась, </a:t>
            </a:r>
          </a:p>
          <a:p>
            <a:pPr marL="0" indent="0" algn="just">
              <a:buNone/>
            </a:pPr>
            <a:r>
              <a:rPr lang="ru-RU" b="1" dirty="0"/>
              <a:t>Улыбнулась,</a:t>
            </a:r>
          </a:p>
          <a:p>
            <a:pPr marL="0" indent="0" algn="just">
              <a:buNone/>
            </a:pPr>
            <a:r>
              <a:rPr lang="ru-RU" b="1" dirty="0"/>
              <a:t> Раз - росой она умылась,</a:t>
            </a:r>
          </a:p>
          <a:p>
            <a:pPr marL="0" indent="0" algn="just">
              <a:buNone/>
            </a:pPr>
            <a:r>
              <a:rPr lang="ru-RU" b="1" dirty="0"/>
              <a:t>Два - изящно покружилась,</a:t>
            </a:r>
          </a:p>
          <a:p>
            <a:pPr marL="0" indent="0" algn="just">
              <a:buNone/>
            </a:pPr>
            <a:r>
              <a:rPr lang="ru-RU" b="1" dirty="0"/>
              <a:t> Три - нагнулась и присела, </a:t>
            </a:r>
          </a:p>
          <a:p>
            <a:pPr marL="0" indent="0" algn="just">
              <a:buNone/>
            </a:pPr>
            <a:r>
              <a:rPr lang="ru-RU" b="1" dirty="0"/>
              <a:t>На четыре - улетела.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098" name="Picture 2" descr="http://mama.tomsk.ru/foto/albums/userpics/26226/butterfly5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32656"/>
            <a:ext cx="2088232" cy="1965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mdoy35.caduk.ru/images/2630594-df2e362f74b01b24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356992"/>
            <a:ext cx="2847975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abgraphix.com/gifs/images/animaux/papillons/papillons011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509120"/>
            <a:ext cx="2520280" cy="2096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rs1300.pbsrc.com/albums/ag90/Rangi24/MARIPOSAS/1050223oqk71btu5y_zpsd493c116.gif~c20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09464"/>
            <a:ext cx="288032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591550" cy="746721"/>
          </a:xfrm>
        </p:spPr>
        <p:txBody>
          <a:bodyPr>
            <a:normAutofit/>
          </a:bodyPr>
          <a:lstStyle/>
          <a:p>
            <a:r>
              <a:rPr lang="ru-RU" b="1" dirty="0" smtClean="0"/>
              <a:t>Ирина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Токмакова</a:t>
            </a:r>
            <a:r>
              <a:rPr lang="ru-RU" b="1" dirty="0" smtClean="0"/>
              <a:t> </a:t>
            </a:r>
            <a:r>
              <a:rPr lang="ru-RU" b="1" dirty="0"/>
              <a:t>«Где спит рыбка</a:t>
            </a:r>
            <a:r>
              <a:rPr lang="ru-RU" b="1" dirty="0" smtClean="0"/>
              <a:t>»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Ночью темень. </a:t>
            </a:r>
          </a:p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Ночью тишь. </a:t>
            </a:r>
          </a:p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Рыбка, рыбка, где ты спишь? </a:t>
            </a:r>
          </a:p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Лисий след ведет к норе,</a:t>
            </a:r>
          </a:p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След собачий - к конуре. </a:t>
            </a:r>
          </a:p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Белкин след ведет к дуплу, </a:t>
            </a:r>
          </a:p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Мышкин - к дырочке в полу. </a:t>
            </a:r>
          </a:p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Жаль, что в речке, на воде, </a:t>
            </a:r>
          </a:p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Нет следов твоих нигде.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SOHO</Template>
  <TotalTime>218</TotalTime>
  <Words>801</Words>
  <Application>Microsoft Office PowerPoint</Application>
  <PresentationFormat>Экран (4:3)</PresentationFormat>
  <Paragraphs>104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Soho</vt:lpstr>
      <vt:lpstr>Зачем мы спим ночью?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Ирина Токмакова «Где спит рыбка»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Катерина Олеговна</dc:creator>
  <cp:lastModifiedBy>Литяев</cp:lastModifiedBy>
  <cp:revision>22</cp:revision>
  <dcterms:created xsi:type="dcterms:W3CDTF">2015-04-07T05:59:38Z</dcterms:created>
  <dcterms:modified xsi:type="dcterms:W3CDTF">2015-04-07T21:06:23Z</dcterms:modified>
</cp:coreProperties>
</file>