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7" r:id="rId4"/>
    <p:sldId id="258" r:id="rId5"/>
    <p:sldId id="264" r:id="rId6"/>
    <p:sldId id="260" r:id="rId7"/>
    <p:sldId id="261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D:\Documents and Settings\ОКСАНА\Рабочий стол\меньше\Новая папка\newyearphotos_(11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0800" y="0"/>
            <a:ext cx="919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83568" y="620688"/>
            <a:ext cx="78529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Такие разные праздники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m_5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6553200" cy="43735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1485900" y="322997"/>
            <a:ext cx="6172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dirty="0">
                <a:solidFill>
                  <a:schemeClr val="accent2"/>
                </a:solidFill>
              </a:rPr>
              <a:t>Праздники  России</a:t>
            </a:r>
          </a:p>
        </p:txBody>
      </p:sp>
      <p:sp>
        <p:nvSpPr>
          <p:cNvPr id="13316" name="AutoShape 8"/>
          <p:cNvSpPr>
            <a:spLocks noChangeArrowheads="1"/>
          </p:cNvSpPr>
          <p:nvPr/>
        </p:nvSpPr>
        <p:spPr bwMode="auto">
          <a:xfrm rot="-1991854">
            <a:off x="228600" y="4267200"/>
            <a:ext cx="381000" cy="304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45" name="AutoShape 9"/>
          <p:cNvSpPr>
            <a:spLocks noChangeArrowheads="1"/>
          </p:cNvSpPr>
          <p:nvPr/>
        </p:nvSpPr>
        <p:spPr bwMode="auto">
          <a:xfrm rot="12187127">
            <a:off x="8567738" y="1606550"/>
            <a:ext cx="393700" cy="457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3318" name="AutoShape 10"/>
          <p:cNvSpPr>
            <a:spLocks noChangeArrowheads="1"/>
          </p:cNvSpPr>
          <p:nvPr/>
        </p:nvSpPr>
        <p:spPr bwMode="auto">
          <a:xfrm>
            <a:off x="7315200" y="381000"/>
            <a:ext cx="1219200" cy="3810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bg1"/>
          </a:solidFill>
          <a:ln w="9525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AutoShape 11"/>
          <p:cNvSpPr>
            <a:spLocks noChangeArrowheads="1"/>
          </p:cNvSpPr>
          <p:nvPr/>
        </p:nvSpPr>
        <p:spPr bwMode="auto">
          <a:xfrm>
            <a:off x="7315200" y="685800"/>
            <a:ext cx="1219200" cy="381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0099FF"/>
          </a:solidFill>
          <a:ln w="9525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0" name="AutoShape 12"/>
          <p:cNvSpPr>
            <a:spLocks noChangeArrowheads="1"/>
          </p:cNvSpPr>
          <p:nvPr/>
        </p:nvSpPr>
        <p:spPr bwMode="auto">
          <a:xfrm>
            <a:off x="7315200" y="914400"/>
            <a:ext cx="1219200" cy="3810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1" name="AutoShape 13"/>
          <p:cNvSpPr>
            <a:spLocks noChangeArrowheads="1"/>
          </p:cNvSpPr>
          <p:nvPr/>
        </p:nvSpPr>
        <p:spPr bwMode="auto">
          <a:xfrm rot="1632241">
            <a:off x="8001000" y="2971800"/>
            <a:ext cx="304800" cy="3810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rgbClr val="33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2" name="AutoShape 14"/>
          <p:cNvSpPr>
            <a:spLocks noChangeArrowheads="1"/>
          </p:cNvSpPr>
          <p:nvPr/>
        </p:nvSpPr>
        <p:spPr bwMode="auto">
          <a:xfrm>
            <a:off x="152400" y="457200"/>
            <a:ext cx="457200" cy="457200"/>
          </a:xfrm>
          <a:prstGeom prst="sun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53" name="AutoShape 17"/>
          <p:cNvSpPr>
            <a:spLocks noChangeArrowheads="1"/>
          </p:cNvSpPr>
          <p:nvPr/>
        </p:nvSpPr>
        <p:spPr bwMode="auto">
          <a:xfrm rot="-2880767">
            <a:off x="495300" y="4914900"/>
            <a:ext cx="533400" cy="304800"/>
          </a:xfrm>
          <a:prstGeom prst="star5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21554" name="AutoShape 18"/>
          <p:cNvSpPr>
            <a:spLocks noChangeArrowheads="1"/>
          </p:cNvSpPr>
          <p:nvPr/>
        </p:nvSpPr>
        <p:spPr bwMode="auto">
          <a:xfrm rot="12400443">
            <a:off x="8153400" y="1981200"/>
            <a:ext cx="241300" cy="292100"/>
          </a:xfrm>
          <a:prstGeom prst="star5">
            <a:avLst/>
          </a:prstGeom>
          <a:solidFill>
            <a:srgbClr val="FF00FF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3325" name="AutoShape 19"/>
          <p:cNvSpPr>
            <a:spLocks noChangeArrowheads="1"/>
          </p:cNvSpPr>
          <p:nvPr/>
        </p:nvSpPr>
        <p:spPr bwMode="auto">
          <a:xfrm>
            <a:off x="8229600" y="4114800"/>
            <a:ext cx="152400" cy="152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56" name="AutoShape 20"/>
          <p:cNvSpPr>
            <a:spLocks noChangeArrowheads="1"/>
          </p:cNvSpPr>
          <p:nvPr/>
        </p:nvSpPr>
        <p:spPr bwMode="auto">
          <a:xfrm>
            <a:off x="8382000" y="3352800"/>
            <a:ext cx="152400" cy="152400"/>
          </a:xfrm>
          <a:prstGeom prst="star5">
            <a:avLst/>
          </a:prstGeom>
          <a:solidFill>
            <a:srgbClr val="C2F76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3327" name="AutoShape 21"/>
          <p:cNvSpPr>
            <a:spLocks noChangeArrowheads="1"/>
          </p:cNvSpPr>
          <p:nvPr/>
        </p:nvSpPr>
        <p:spPr bwMode="auto">
          <a:xfrm rot="-1160089">
            <a:off x="8305800" y="2514600"/>
            <a:ext cx="319088" cy="304800"/>
          </a:xfrm>
          <a:prstGeom prst="star4">
            <a:avLst>
              <a:gd name="adj" fmla="val 16014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58" name="AutoShape 22"/>
          <p:cNvSpPr>
            <a:spLocks noChangeArrowheads="1"/>
          </p:cNvSpPr>
          <p:nvPr/>
        </p:nvSpPr>
        <p:spPr bwMode="auto">
          <a:xfrm rot="-2655872">
            <a:off x="8534400" y="3657600"/>
            <a:ext cx="220663" cy="152400"/>
          </a:xfrm>
          <a:prstGeom prst="star5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Толковый словарь Ефремовой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33911"/>
            <a:ext cx="91440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Деньилидниторжества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установленныевчесть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иливпамятькакого-либо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события(исторического,</a:t>
            </a:r>
          </a:p>
          <a:p>
            <a:pPr algn="just">
              <a:buNone/>
            </a:pP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гражданскогоилирелигиозного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/>
              <a:t>Праздники</a:t>
            </a:r>
            <a:endParaRPr lang="ru-RU" sz="6000" b="1" i="1" dirty="0"/>
          </a:p>
        </p:txBody>
      </p:sp>
      <p:sp>
        <p:nvSpPr>
          <p:cNvPr id="4" name="Стрелка вправо 3"/>
          <p:cNvSpPr/>
          <p:nvPr/>
        </p:nvSpPr>
        <p:spPr>
          <a:xfrm rot="7710252">
            <a:off x="1562767" y="1575234"/>
            <a:ext cx="1163904" cy="407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6049659">
            <a:off x="2198353" y="3420887"/>
            <a:ext cx="1209898" cy="4192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4426485">
            <a:off x="4244048" y="2083192"/>
            <a:ext cx="1250931" cy="405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3763063">
            <a:off x="6322160" y="2983607"/>
            <a:ext cx="1356289" cy="42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2276872"/>
            <a:ext cx="41721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Государственные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4293096"/>
            <a:ext cx="25503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Народные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79912" y="3140968"/>
            <a:ext cx="2346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Семейные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84812" y="4005064"/>
            <a:ext cx="4759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Профессиональные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6"/>
          <p:cNvSpPr>
            <a:spLocks noGrp="1"/>
          </p:cNvSpPr>
          <p:nvPr>
            <p:ph type="title"/>
          </p:nvPr>
        </p:nvSpPr>
        <p:spPr>
          <a:xfrm>
            <a:off x="357158" y="357166"/>
            <a:ext cx="8610600" cy="8826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/>
              <a:t>Виды праздников</a:t>
            </a:r>
          </a:p>
        </p:txBody>
      </p:sp>
      <p:sp>
        <p:nvSpPr>
          <p:cNvPr id="10244" name="Текст 7"/>
          <p:cNvSpPr>
            <a:spLocks noGrp="1"/>
          </p:cNvSpPr>
          <p:nvPr>
            <p:ph type="body" idx="1"/>
          </p:nvPr>
        </p:nvSpPr>
        <p:spPr>
          <a:xfrm>
            <a:off x="214313" y="1143000"/>
            <a:ext cx="4214812" cy="24288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smtClean="0">
                <a:solidFill>
                  <a:srgbClr val="C00000"/>
                </a:solidFill>
              </a:rPr>
              <a:t>Народные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/>
              <a:t>отмечаются всеми людьми , независимо от национальной принадлежности и религии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</p:txBody>
      </p:sp>
      <p:sp>
        <p:nvSpPr>
          <p:cNvPr id="10246" name="Текст 9"/>
          <p:cNvSpPr>
            <a:spLocks noGrp="1"/>
          </p:cNvSpPr>
          <p:nvPr>
            <p:ph type="body" sz="half" idx="3"/>
          </p:nvPr>
        </p:nvSpPr>
        <p:spPr>
          <a:xfrm>
            <a:off x="4071938" y="714375"/>
            <a:ext cx="4929187" cy="30003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700" dirty="0" smtClean="0">
                <a:solidFill>
                  <a:srgbClr val="C00000"/>
                </a:solidFill>
              </a:rPr>
              <a:t>Профессиональные</a:t>
            </a:r>
            <a:r>
              <a:rPr lang="ru-RU" sz="3200" dirty="0" smtClean="0">
                <a:solidFill>
                  <a:srgbClr val="7030A0"/>
                </a:solidFill>
              </a:rPr>
              <a:t> </a:t>
            </a:r>
            <a:r>
              <a:rPr lang="ru-RU" sz="3200" dirty="0" smtClean="0"/>
              <a:t> </a:t>
            </a:r>
            <a:r>
              <a:rPr lang="ru-RU" sz="2000" dirty="0" smtClean="0"/>
              <a:t>отмечаются людьми всех профессий</a:t>
            </a:r>
          </a:p>
        </p:txBody>
      </p:sp>
      <p:sp>
        <p:nvSpPr>
          <p:cNvPr id="10245" name="Содержимое 8"/>
          <p:cNvSpPr>
            <a:spLocks noGrp="1"/>
          </p:cNvSpPr>
          <p:nvPr>
            <p:ph sz="quarter" idx="2"/>
          </p:nvPr>
        </p:nvSpPr>
        <p:spPr>
          <a:xfrm>
            <a:off x="457200" y="4071938"/>
            <a:ext cx="4614863" cy="205422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ГОСУДАРСТВЕННЫЕ </a:t>
            </a:r>
            <a:endParaRPr lang="ru-RU" sz="2200" b="1" dirty="0" smtClean="0">
              <a:solidFill>
                <a:srgbClr val="C0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УСТАНАВЛИВАЮТСЯ УКАЗОМ  ПРЕЗИДЕНТА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РФ</a:t>
            </a:r>
          </a:p>
        </p:txBody>
      </p:sp>
      <p:sp>
        <p:nvSpPr>
          <p:cNvPr id="2054" name="Содержимое 10"/>
          <p:cNvSpPr>
            <a:spLocks noGrp="1"/>
          </p:cNvSpPr>
          <p:nvPr>
            <p:ph sz="quarter" idx="4"/>
          </p:nvPr>
        </p:nvSpPr>
        <p:spPr>
          <a:xfrm>
            <a:off x="4786313" y="3357563"/>
            <a:ext cx="4041775" cy="27860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sz="4400" b="1" dirty="0" smtClean="0"/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700" b="1" dirty="0" smtClean="0">
                <a:solidFill>
                  <a:srgbClr val="C00000"/>
                </a:solidFill>
                <a:latin typeface="+mj-lt"/>
              </a:rPr>
              <a:t>СЕМЕЙНЫЕ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uiExpand="1" build="p"/>
      <p:bldP spid="10246" grpId="0" build="p"/>
      <p:bldP spid="10245" grpId="0" build="p"/>
      <p:bldP spid="205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1maya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44208" y="3573016"/>
            <a:ext cx="224948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Государственные праздники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8052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Новый год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Праздник весны и труда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День Победы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День России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День народного единства 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День защитника Отечества 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Международный женский день</a:t>
            </a:r>
          </a:p>
          <a:p>
            <a:pPr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4" descr="677026bc8bc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380312" y="1340768"/>
            <a:ext cx="1008112" cy="12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orNews01Big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2780928"/>
            <a:ext cx="1874604" cy="1367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 descr="dm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6136" y="1268760"/>
            <a:ext cx="2643187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Народные праздники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14658"/>
            <a:ext cx="8003232" cy="4186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День матери 29 ноября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День смеха 1 апреля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День знаний 1 сентября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День студента 25 января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День семьи, любви и верности 8 июля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Международный день театра 27 марта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День славянской письменности и культуры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6" descr="1272341014_shutterstock_739042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23728" y="4941168"/>
            <a:ext cx="2016224" cy="1578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Профессиональные праздники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62222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день шахтёра</a:t>
            </a:r>
          </a:p>
          <a:p>
            <a:pPr>
              <a:buNone/>
            </a:pPr>
            <a:r>
              <a:rPr lang="ru-RU" b="1" dirty="0" smtClean="0"/>
              <a:t>день рыбака</a:t>
            </a:r>
          </a:p>
          <a:p>
            <a:pPr>
              <a:buNone/>
            </a:pPr>
            <a:r>
              <a:rPr lang="ru-RU" b="1" dirty="0" smtClean="0"/>
              <a:t>день медицинского работника</a:t>
            </a:r>
          </a:p>
          <a:p>
            <a:pPr>
              <a:buNone/>
            </a:pPr>
            <a:r>
              <a:rPr lang="ru-RU" b="1" dirty="0" smtClean="0"/>
              <a:t>день учителя</a:t>
            </a:r>
          </a:p>
          <a:p>
            <a:pPr>
              <a:buNone/>
            </a:pPr>
            <a:r>
              <a:rPr lang="ru-RU" b="1" dirty="0" smtClean="0"/>
              <a:t>день геолога</a:t>
            </a:r>
            <a:endParaRPr lang="ru-RU" dirty="0"/>
          </a:p>
        </p:txBody>
      </p:sp>
      <p:pic>
        <p:nvPicPr>
          <p:cNvPr id="4" name="Рисунок 5" descr="179df9b6d87a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6056" y="1268760"/>
            <a:ext cx="2286000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5" descr="f98319bb5ab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95736" y="4725144"/>
            <a:ext cx="22860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8d5d8106af5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3717032"/>
            <a:ext cx="1988146" cy="24311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120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2</vt:lpstr>
      <vt:lpstr>Тема Office</vt:lpstr>
      <vt:lpstr>Презентация PowerPoint</vt:lpstr>
      <vt:lpstr>Презентация PowerPoint</vt:lpstr>
      <vt:lpstr>Толковый словарь Ефремовой</vt:lpstr>
      <vt:lpstr>Праздники</vt:lpstr>
      <vt:lpstr>Виды праздников</vt:lpstr>
      <vt:lpstr>Государственные праздники</vt:lpstr>
      <vt:lpstr>Народные праздники</vt:lpstr>
      <vt:lpstr>Профессиональные праздники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Шестак Ольга</cp:lastModifiedBy>
  <cp:revision>9</cp:revision>
  <dcterms:created xsi:type="dcterms:W3CDTF">2015-05-04T17:43:12Z</dcterms:created>
  <dcterms:modified xsi:type="dcterms:W3CDTF">2019-05-08T13:05:41Z</dcterms:modified>
</cp:coreProperties>
</file>