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3" r:id="rId8"/>
    <p:sldId id="268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8563E-721A-4714-8D32-0334968B5DE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EE89D-41A6-4F67-B6D3-875223142FB3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Teenagers</a:t>
          </a:r>
          <a:endParaRPr lang="ru-RU" b="1" dirty="0">
            <a:solidFill>
              <a:srgbClr val="FFFF00"/>
            </a:solidFill>
          </a:endParaRPr>
        </a:p>
      </dgm:t>
    </dgm:pt>
    <dgm:pt modelId="{E167DBB1-B219-426F-B2AC-6C0E1FA37395}" type="parTrans" cxnId="{7BC37CEA-2C3F-413E-A55C-6CEDCEB47DC3}">
      <dgm:prSet/>
      <dgm:spPr/>
      <dgm:t>
        <a:bodyPr/>
        <a:lstStyle/>
        <a:p>
          <a:endParaRPr lang="ru-RU"/>
        </a:p>
      </dgm:t>
    </dgm:pt>
    <dgm:pt modelId="{C19140E8-EB43-4103-BC4D-23E8DF9A1690}" type="sibTrans" cxnId="{7BC37CEA-2C3F-413E-A55C-6CEDCEB47DC3}">
      <dgm:prSet/>
      <dgm:spPr/>
      <dgm:t>
        <a:bodyPr/>
        <a:lstStyle/>
        <a:p>
          <a:endParaRPr lang="ru-RU"/>
        </a:p>
      </dgm:t>
    </dgm:pt>
    <dgm:pt modelId="{F234AA3C-B38C-4E96-AA79-031929E4AA91}">
      <dgm:prSet phldrT="[Текст]"/>
      <dgm:spPr/>
      <dgm:t>
        <a:bodyPr/>
        <a:lstStyle/>
        <a:p>
          <a:r>
            <a:rPr lang="en-US" dirty="0" smtClean="0"/>
            <a:t>1</a:t>
          </a:r>
        </a:p>
        <a:p>
          <a:r>
            <a:rPr lang="en-US" dirty="0" smtClean="0"/>
            <a:t>What are they like?</a:t>
          </a:r>
          <a:endParaRPr lang="ru-RU" dirty="0"/>
        </a:p>
      </dgm:t>
    </dgm:pt>
    <dgm:pt modelId="{81148533-A46E-46D0-B63F-6DBC9C72B872}" type="parTrans" cxnId="{D5399EA2-5EDC-4C9C-9573-69ADCB815C06}">
      <dgm:prSet/>
      <dgm:spPr/>
      <dgm:t>
        <a:bodyPr/>
        <a:lstStyle/>
        <a:p>
          <a:endParaRPr lang="ru-RU"/>
        </a:p>
      </dgm:t>
    </dgm:pt>
    <dgm:pt modelId="{714F834B-7295-4688-A002-86398470B685}" type="sibTrans" cxnId="{D5399EA2-5EDC-4C9C-9573-69ADCB815C06}">
      <dgm:prSet/>
      <dgm:spPr/>
      <dgm:t>
        <a:bodyPr/>
        <a:lstStyle/>
        <a:p>
          <a:endParaRPr lang="ru-RU"/>
        </a:p>
      </dgm:t>
    </dgm:pt>
    <dgm:pt modelId="{E1B7EC2A-25AA-4C3C-B198-B826425D8251}">
      <dgm:prSet phldrT="[Текст]"/>
      <dgm:spPr/>
      <dgm:t>
        <a:bodyPr/>
        <a:lstStyle/>
        <a:p>
          <a:r>
            <a:rPr lang="en-US" dirty="0" smtClean="0"/>
            <a:t>3</a:t>
          </a:r>
        </a:p>
        <a:p>
          <a:r>
            <a:rPr lang="en-US" dirty="0" smtClean="0"/>
            <a:t>Subcultures</a:t>
          </a:r>
          <a:endParaRPr lang="ru-RU" dirty="0"/>
        </a:p>
      </dgm:t>
    </dgm:pt>
    <dgm:pt modelId="{D3CC5668-30FD-4928-AB20-531CC2094218}" type="parTrans" cxnId="{AD301198-8500-45A8-AB40-88C5AC6692E9}">
      <dgm:prSet/>
      <dgm:spPr/>
      <dgm:t>
        <a:bodyPr/>
        <a:lstStyle/>
        <a:p>
          <a:endParaRPr lang="ru-RU"/>
        </a:p>
      </dgm:t>
    </dgm:pt>
    <dgm:pt modelId="{E1F668FE-B5A3-426A-B0AB-AC3614584B0A}" type="sibTrans" cxnId="{AD301198-8500-45A8-AB40-88C5AC6692E9}">
      <dgm:prSet/>
      <dgm:spPr/>
      <dgm:t>
        <a:bodyPr/>
        <a:lstStyle/>
        <a:p>
          <a:endParaRPr lang="ru-RU"/>
        </a:p>
      </dgm:t>
    </dgm:pt>
    <dgm:pt modelId="{C8CE2CC0-00DA-4913-A455-4E3D559CFC14}">
      <dgm:prSet phldrT="[Текст]"/>
      <dgm:spPr/>
      <dgm:t>
        <a:bodyPr/>
        <a:lstStyle/>
        <a:p>
          <a:r>
            <a:rPr lang="en-US" altLang="ru-RU" dirty="0" smtClean="0"/>
            <a:t>4</a:t>
          </a:r>
        </a:p>
        <a:p>
          <a:r>
            <a:rPr lang="en-US" dirty="0" smtClean="0"/>
            <a:t>You are only a Teenager once. What to do?</a:t>
          </a:r>
          <a:endParaRPr lang="ru-RU" dirty="0"/>
        </a:p>
      </dgm:t>
    </dgm:pt>
    <dgm:pt modelId="{FBACA89A-5E3D-49DB-92E5-B02936379E92}" type="parTrans" cxnId="{484DFD08-F4E9-440B-AD21-683649B74348}">
      <dgm:prSet/>
      <dgm:spPr/>
      <dgm:t>
        <a:bodyPr/>
        <a:lstStyle/>
        <a:p>
          <a:endParaRPr lang="ru-RU"/>
        </a:p>
      </dgm:t>
    </dgm:pt>
    <dgm:pt modelId="{F369190B-3199-473D-9CBC-35144D9D4AED}" type="sibTrans" cxnId="{484DFD08-F4E9-440B-AD21-683649B74348}">
      <dgm:prSet/>
      <dgm:spPr/>
      <dgm:t>
        <a:bodyPr/>
        <a:lstStyle/>
        <a:p>
          <a:endParaRPr lang="ru-RU"/>
        </a:p>
      </dgm:t>
    </dgm:pt>
    <dgm:pt modelId="{3815BC7A-4226-47D6-9319-B7C04F1B1B25}">
      <dgm:prSet phldrT="[Текст]"/>
      <dgm:spPr/>
      <dgm:t>
        <a:bodyPr/>
        <a:lstStyle/>
        <a:p>
          <a:r>
            <a:rPr lang="en-US" altLang="ru-RU" dirty="0" smtClean="0"/>
            <a:t>2.</a:t>
          </a:r>
        </a:p>
        <a:p>
          <a:r>
            <a:rPr lang="en-US" altLang="ru-RU" dirty="0" smtClean="0"/>
            <a:t>What problems do teens have?</a:t>
          </a:r>
          <a:endParaRPr lang="ru-RU" dirty="0"/>
        </a:p>
      </dgm:t>
    </dgm:pt>
    <dgm:pt modelId="{01B4A433-7DB7-4674-9B34-57EA482651A9}" type="parTrans" cxnId="{88059E4D-ECC0-4D13-ADD6-3B6149599339}">
      <dgm:prSet/>
      <dgm:spPr/>
      <dgm:t>
        <a:bodyPr/>
        <a:lstStyle/>
        <a:p>
          <a:endParaRPr lang="ru-RU"/>
        </a:p>
      </dgm:t>
    </dgm:pt>
    <dgm:pt modelId="{A10A499C-8663-4AC3-84F9-547D0C53AD76}" type="sibTrans" cxnId="{88059E4D-ECC0-4D13-ADD6-3B6149599339}">
      <dgm:prSet/>
      <dgm:spPr/>
      <dgm:t>
        <a:bodyPr/>
        <a:lstStyle/>
        <a:p>
          <a:endParaRPr lang="ru-RU"/>
        </a:p>
      </dgm:t>
    </dgm:pt>
    <dgm:pt modelId="{9FF84FB9-059C-4E0B-AB75-0FB55A3D189E}" type="pres">
      <dgm:prSet presAssocID="{0048563E-721A-4714-8D32-0334968B5D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0AD22B-D655-41FD-AF65-16F9611B1B00}" type="pres">
      <dgm:prSet presAssocID="{493EE89D-41A6-4F67-B6D3-875223142FB3}" presName="centerShape" presStyleLbl="node0" presStyleIdx="0" presStyleCnt="1"/>
      <dgm:spPr/>
    </dgm:pt>
    <dgm:pt modelId="{BEA5820E-4996-4124-A717-477F99846030}" type="pres">
      <dgm:prSet presAssocID="{81148533-A46E-46D0-B63F-6DBC9C72B872}" presName="Name9" presStyleLbl="parChTrans1D2" presStyleIdx="0" presStyleCnt="4"/>
      <dgm:spPr/>
    </dgm:pt>
    <dgm:pt modelId="{DAF7295F-0316-4541-A337-63780C0A7B04}" type="pres">
      <dgm:prSet presAssocID="{81148533-A46E-46D0-B63F-6DBC9C72B872}" presName="connTx" presStyleLbl="parChTrans1D2" presStyleIdx="0" presStyleCnt="4"/>
      <dgm:spPr/>
    </dgm:pt>
    <dgm:pt modelId="{A2C0257E-C9A9-4D60-9C5B-49A82E5B509A}" type="pres">
      <dgm:prSet presAssocID="{F234AA3C-B38C-4E96-AA79-031929E4AA91}" presName="node" presStyleLbl="node1" presStyleIdx="0" presStyleCnt="4" custScaleX="152412">
        <dgm:presLayoutVars>
          <dgm:bulletEnabled val="1"/>
        </dgm:presLayoutVars>
      </dgm:prSet>
      <dgm:spPr/>
    </dgm:pt>
    <dgm:pt modelId="{7F0DB9B7-78C3-45D8-8E12-50D9E908871B}" type="pres">
      <dgm:prSet presAssocID="{D3CC5668-30FD-4928-AB20-531CC2094218}" presName="Name9" presStyleLbl="parChTrans1D2" presStyleIdx="1" presStyleCnt="4"/>
      <dgm:spPr/>
    </dgm:pt>
    <dgm:pt modelId="{98A33ED7-036F-4B9F-934E-A545FC56B347}" type="pres">
      <dgm:prSet presAssocID="{D3CC5668-30FD-4928-AB20-531CC2094218}" presName="connTx" presStyleLbl="parChTrans1D2" presStyleIdx="1" presStyleCnt="4"/>
      <dgm:spPr/>
    </dgm:pt>
    <dgm:pt modelId="{C1172F7C-0019-4A47-9A01-5D45FCD419F1}" type="pres">
      <dgm:prSet presAssocID="{E1B7EC2A-25AA-4C3C-B198-B826425D8251}" presName="node" presStyleLbl="node1" presStyleIdx="1" presStyleCnt="4" custScaleX="138794">
        <dgm:presLayoutVars>
          <dgm:bulletEnabled val="1"/>
        </dgm:presLayoutVars>
      </dgm:prSet>
      <dgm:spPr/>
    </dgm:pt>
    <dgm:pt modelId="{2F58CC19-792B-4C4C-AC9E-D8FDF013007C}" type="pres">
      <dgm:prSet presAssocID="{FBACA89A-5E3D-49DB-92E5-B02936379E92}" presName="Name9" presStyleLbl="parChTrans1D2" presStyleIdx="2" presStyleCnt="4"/>
      <dgm:spPr/>
    </dgm:pt>
    <dgm:pt modelId="{FE0305D6-3C54-4500-80DE-54EA5891C8C0}" type="pres">
      <dgm:prSet presAssocID="{FBACA89A-5E3D-49DB-92E5-B02936379E92}" presName="connTx" presStyleLbl="parChTrans1D2" presStyleIdx="2" presStyleCnt="4"/>
      <dgm:spPr/>
    </dgm:pt>
    <dgm:pt modelId="{78586B37-14A8-4962-8498-4B15DDDD8B84}" type="pres">
      <dgm:prSet presAssocID="{C8CE2CC0-00DA-4913-A455-4E3D559CFC14}" presName="node" presStyleLbl="node1" presStyleIdx="2" presStyleCnt="4" custScaleX="14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F7200-CA68-43C6-A315-7B4F6985EB06}" type="pres">
      <dgm:prSet presAssocID="{01B4A433-7DB7-4674-9B34-57EA482651A9}" presName="Name9" presStyleLbl="parChTrans1D2" presStyleIdx="3" presStyleCnt="4"/>
      <dgm:spPr/>
    </dgm:pt>
    <dgm:pt modelId="{E5977516-3AEC-41EB-9107-693EC1611225}" type="pres">
      <dgm:prSet presAssocID="{01B4A433-7DB7-4674-9B34-57EA482651A9}" presName="connTx" presStyleLbl="parChTrans1D2" presStyleIdx="3" presStyleCnt="4"/>
      <dgm:spPr/>
    </dgm:pt>
    <dgm:pt modelId="{1D94DB10-9E58-4ADB-BBCE-9B1AAFDF0AF1}" type="pres">
      <dgm:prSet presAssocID="{3815BC7A-4226-47D6-9319-B7C04F1B1B25}" presName="node" presStyleLbl="node1" presStyleIdx="3" presStyleCnt="4" custScaleX="14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F025C-144E-405C-A4A6-A3F9DC2BFBA8}" type="presOf" srcId="{01B4A433-7DB7-4674-9B34-57EA482651A9}" destId="{F49F7200-CA68-43C6-A315-7B4F6985EB06}" srcOrd="0" destOrd="0" presId="urn:microsoft.com/office/officeart/2005/8/layout/radial1"/>
    <dgm:cxn modelId="{AD301198-8500-45A8-AB40-88C5AC6692E9}" srcId="{493EE89D-41A6-4F67-B6D3-875223142FB3}" destId="{E1B7EC2A-25AA-4C3C-B198-B826425D8251}" srcOrd="1" destOrd="0" parTransId="{D3CC5668-30FD-4928-AB20-531CC2094218}" sibTransId="{E1F668FE-B5A3-426A-B0AB-AC3614584B0A}"/>
    <dgm:cxn modelId="{CC123144-FA7D-4F3C-BA22-0DF4E2B101F9}" type="presOf" srcId="{E1B7EC2A-25AA-4C3C-B198-B826425D8251}" destId="{C1172F7C-0019-4A47-9A01-5D45FCD419F1}" srcOrd="0" destOrd="0" presId="urn:microsoft.com/office/officeart/2005/8/layout/radial1"/>
    <dgm:cxn modelId="{D5399EA2-5EDC-4C9C-9573-69ADCB815C06}" srcId="{493EE89D-41A6-4F67-B6D3-875223142FB3}" destId="{F234AA3C-B38C-4E96-AA79-031929E4AA91}" srcOrd="0" destOrd="0" parTransId="{81148533-A46E-46D0-B63F-6DBC9C72B872}" sibTransId="{714F834B-7295-4688-A002-86398470B685}"/>
    <dgm:cxn modelId="{0E6D4E62-7B7B-4B60-B3B9-1E6DC501BD9D}" type="presOf" srcId="{493EE89D-41A6-4F67-B6D3-875223142FB3}" destId="{CD0AD22B-D655-41FD-AF65-16F9611B1B00}" srcOrd="0" destOrd="0" presId="urn:microsoft.com/office/officeart/2005/8/layout/radial1"/>
    <dgm:cxn modelId="{AB323B2F-5A9B-4129-BB55-7D6FC3F62F96}" type="presOf" srcId="{FBACA89A-5E3D-49DB-92E5-B02936379E92}" destId="{FE0305D6-3C54-4500-80DE-54EA5891C8C0}" srcOrd="1" destOrd="0" presId="urn:microsoft.com/office/officeart/2005/8/layout/radial1"/>
    <dgm:cxn modelId="{484DFD08-F4E9-440B-AD21-683649B74348}" srcId="{493EE89D-41A6-4F67-B6D3-875223142FB3}" destId="{C8CE2CC0-00DA-4913-A455-4E3D559CFC14}" srcOrd="2" destOrd="0" parTransId="{FBACA89A-5E3D-49DB-92E5-B02936379E92}" sibTransId="{F369190B-3199-473D-9CBC-35144D9D4AED}"/>
    <dgm:cxn modelId="{D3AE7473-A1CD-4E90-B6DC-B160F2338313}" type="presOf" srcId="{81148533-A46E-46D0-B63F-6DBC9C72B872}" destId="{BEA5820E-4996-4124-A717-477F99846030}" srcOrd="0" destOrd="0" presId="urn:microsoft.com/office/officeart/2005/8/layout/radial1"/>
    <dgm:cxn modelId="{8ACA402E-8EDB-4198-B4C4-70B8BB6BD495}" type="presOf" srcId="{0048563E-721A-4714-8D32-0334968B5DEE}" destId="{9FF84FB9-059C-4E0B-AB75-0FB55A3D189E}" srcOrd="0" destOrd="0" presId="urn:microsoft.com/office/officeart/2005/8/layout/radial1"/>
    <dgm:cxn modelId="{ECB62EE9-51A1-4D64-A7E3-928AD4768B3A}" type="presOf" srcId="{FBACA89A-5E3D-49DB-92E5-B02936379E92}" destId="{2F58CC19-792B-4C4C-AC9E-D8FDF013007C}" srcOrd="0" destOrd="0" presId="urn:microsoft.com/office/officeart/2005/8/layout/radial1"/>
    <dgm:cxn modelId="{ADB40907-8C51-4AA9-8B27-CCFB2CFA9252}" type="presOf" srcId="{C8CE2CC0-00DA-4913-A455-4E3D559CFC14}" destId="{78586B37-14A8-4962-8498-4B15DDDD8B84}" srcOrd="0" destOrd="0" presId="urn:microsoft.com/office/officeart/2005/8/layout/radial1"/>
    <dgm:cxn modelId="{12C8E953-6BBD-4D24-B9C8-439A4F670FF0}" type="presOf" srcId="{D3CC5668-30FD-4928-AB20-531CC2094218}" destId="{98A33ED7-036F-4B9F-934E-A545FC56B347}" srcOrd="1" destOrd="0" presId="urn:microsoft.com/office/officeart/2005/8/layout/radial1"/>
    <dgm:cxn modelId="{DA25A201-EC2C-46DB-9494-C81BE0CE4F57}" type="presOf" srcId="{01B4A433-7DB7-4674-9B34-57EA482651A9}" destId="{E5977516-3AEC-41EB-9107-693EC1611225}" srcOrd="1" destOrd="0" presId="urn:microsoft.com/office/officeart/2005/8/layout/radial1"/>
    <dgm:cxn modelId="{ED4D29E9-92E7-4C74-BBF9-41C30E559F45}" type="presOf" srcId="{3815BC7A-4226-47D6-9319-B7C04F1B1B25}" destId="{1D94DB10-9E58-4ADB-BBCE-9B1AAFDF0AF1}" srcOrd="0" destOrd="0" presId="urn:microsoft.com/office/officeart/2005/8/layout/radial1"/>
    <dgm:cxn modelId="{88059E4D-ECC0-4D13-ADD6-3B6149599339}" srcId="{493EE89D-41A6-4F67-B6D3-875223142FB3}" destId="{3815BC7A-4226-47D6-9319-B7C04F1B1B25}" srcOrd="3" destOrd="0" parTransId="{01B4A433-7DB7-4674-9B34-57EA482651A9}" sibTransId="{A10A499C-8663-4AC3-84F9-547D0C53AD76}"/>
    <dgm:cxn modelId="{F2AB96CD-D33F-48DF-A1CC-298FC1445FFE}" type="presOf" srcId="{F234AA3C-B38C-4E96-AA79-031929E4AA91}" destId="{A2C0257E-C9A9-4D60-9C5B-49A82E5B509A}" srcOrd="0" destOrd="0" presId="urn:microsoft.com/office/officeart/2005/8/layout/radial1"/>
    <dgm:cxn modelId="{E0EE9F1C-8711-4098-B5F5-E518E3CA4565}" type="presOf" srcId="{81148533-A46E-46D0-B63F-6DBC9C72B872}" destId="{DAF7295F-0316-4541-A337-63780C0A7B04}" srcOrd="1" destOrd="0" presId="urn:microsoft.com/office/officeart/2005/8/layout/radial1"/>
    <dgm:cxn modelId="{B34517CB-9015-407F-9CC3-186D9E1EE6F0}" type="presOf" srcId="{D3CC5668-30FD-4928-AB20-531CC2094218}" destId="{7F0DB9B7-78C3-45D8-8E12-50D9E908871B}" srcOrd="0" destOrd="0" presId="urn:microsoft.com/office/officeart/2005/8/layout/radial1"/>
    <dgm:cxn modelId="{7BC37CEA-2C3F-413E-A55C-6CEDCEB47DC3}" srcId="{0048563E-721A-4714-8D32-0334968B5DEE}" destId="{493EE89D-41A6-4F67-B6D3-875223142FB3}" srcOrd="0" destOrd="0" parTransId="{E167DBB1-B219-426F-B2AC-6C0E1FA37395}" sibTransId="{C19140E8-EB43-4103-BC4D-23E8DF9A1690}"/>
    <dgm:cxn modelId="{18BA1523-7DCD-4EB1-8107-A383EA269991}" type="presParOf" srcId="{9FF84FB9-059C-4E0B-AB75-0FB55A3D189E}" destId="{CD0AD22B-D655-41FD-AF65-16F9611B1B00}" srcOrd="0" destOrd="0" presId="urn:microsoft.com/office/officeart/2005/8/layout/radial1"/>
    <dgm:cxn modelId="{A14CE5A7-4291-403E-B81F-50957565733A}" type="presParOf" srcId="{9FF84FB9-059C-4E0B-AB75-0FB55A3D189E}" destId="{BEA5820E-4996-4124-A717-477F99846030}" srcOrd="1" destOrd="0" presId="urn:microsoft.com/office/officeart/2005/8/layout/radial1"/>
    <dgm:cxn modelId="{0F5A44DB-034E-4A07-A7CE-B2A1E45DB862}" type="presParOf" srcId="{BEA5820E-4996-4124-A717-477F99846030}" destId="{DAF7295F-0316-4541-A337-63780C0A7B04}" srcOrd="0" destOrd="0" presId="urn:microsoft.com/office/officeart/2005/8/layout/radial1"/>
    <dgm:cxn modelId="{1717B9E4-C1A4-4896-8AD5-4C85B013273C}" type="presParOf" srcId="{9FF84FB9-059C-4E0B-AB75-0FB55A3D189E}" destId="{A2C0257E-C9A9-4D60-9C5B-49A82E5B509A}" srcOrd="2" destOrd="0" presId="urn:microsoft.com/office/officeart/2005/8/layout/radial1"/>
    <dgm:cxn modelId="{673A0128-DD83-46C1-9872-1E7509666894}" type="presParOf" srcId="{9FF84FB9-059C-4E0B-AB75-0FB55A3D189E}" destId="{7F0DB9B7-78C3-45D8-8E12-50D9E908871B}" srcOrd="3" destOrd="0" presId="urn:microsoft.com/office/officeart/2005/8/layout/radial1"/>
    <dgm:cxn modelId="{B4639985-D0B6-44C4-928D-F66EE4D11796}" type="presParOf" srcId="{7F0DB9B7-78C3-45D8-8E12-50D9E908871B}" destId="{98A33ED7-036F-4B9F-934E-A545FC56B347}" srcOrd="0" destOrd="0" presId="urn:microsoft.com/office/officeart/2005/8/layout/radial1"/>
    <dgm:cxn modelId="{3748E28A-4D59-4939-9828-8F2B284636C8}" type="presParOf" srcId="{9FF84FB9-059C-4E0B-AB75-0FB55A3D189E}" destId="{C1172F7C-0019-4A47-9A01-5D45FCD419F1}" srcOrd="4" destOrd="0" presId="urn:microsoft.com/office/officeart/2005/8/layout/radial1"/>
    <dgm:cxn modelId="{CB9FDE8D-9308-4B71-A87D-6CD1F2B7FA50}" type="presParOf" srcId="{9FF84FB9-059C-4E0B-AB75-0FB55A3D189E}" destId="{2F58CC19-792B-4C4C-AC9E-D8FDF013007C}" srcOrd="5" destOrd="0" presId="urn:microsoft.com/office/officeart/2005/8/layout/radial1"/>
    <dgm:cxn modelId="{2E1AD0B8-BB1B-4B14-A222-666B3C36FDC9}" type="presParOf" srcId="{2F58CC19-792B-4C4C-AC9E-D8FDF013007C}" destId="{FE0305D6-3C54-4500-80DE-54EA5891C8C0}" srcOrd="0" destOrd="0" presId="urn:microsoft.com/office/officeart/2005/8/layout/radial1"/>
    <dgm:cxn modelId="{4A40FB93-596D-4348-8B84-6E8188C7BAC3}" type="presParOf" srcId="{9FF84FB9-059C-4E0B-AB75-0FB55A3D189E}" destId="{78586B37-14A8-4962-8498-4B15DDDD8B84}" srcOrd="6" destOrd="0" presId="urn:microsoft.com/office/officeart/2005/8/layout/radial1"/>
    <dgm:cxn modelId="{B792D8A4-CD67-4B11-92D0-8EE66EC559A4}" type="presParOf" srcId="{9FF84FB9-059C-4E0B-AB75-0FB55A3D189E}" destId="{F49F7200-CA68-43C6-A315-7B4F6985EB06}" srcOrd="7" destOrd="0" presId="urn:microsoft.com/office/officeart/2005/8/layout/radial1"/>
    <dgm:cxn modelId="{6041A215-1A71-43B4-97C3-43401143F191}" type="presParOf" srcId="{F49F7200-CA68-43C6-A315-7B4F6985EB06}" destId="{E5977516-3AEC-41EB-9107-693EC1611225}" srcOrd="0" destOrd="0" presId="urn:microsoft.com/office/officeart/2005/8/layout/radial1"/>
    <dgm:cxn modelId="{E99ACD6F-3002-4524-954D-13B684794276}" type="presParOf" srcId="{9FF84FB9-059C-4E0B-AB75-0FB55A3D189E}" destId="{1D94DB10-9E58-4ADB-BBCE-9B1AAFDF0AF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AD22B-D655-41FD-AF65-16F9611B1B00}">
      <dsp:nvSpPr>
        <dsp:cNvPr id="0" name=""/>
        <dsp:cNvSpPr/>
      </dsp:nvSpPr>
      <dsp:spPr>
        <a:xfrm>
          <a:off x="3552905" y="2540398"/>
          <a:ext cx="1948603" cy="194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FF00"/>
              </a:solidFill>
            </a:rPr>
            <a:t>Teenagers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3838271" y="2825764"/>
        <a:ext cx="1377871" cy="1377871"/>
      </dsp:txXfrm>
    </dsp:sp>
    <dsp:sp modelId="{BEA5820E-4996-4124-A717-477F99846030}">
      <dsp:nvSpPr>
        <dsp:cNvPr id="0" name=""/>
        <dsp:cNvSpPr/>
      </dsp:nvSpPr>
      <dsp:spPr>
        <a:xfrm rot="16200000">
          <a:off x="4233516" y="2227195"/>
          <a:ext cx="587381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587381" y="195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12522" y="2232022"/>
        <a:ext cx="29369" cy="29369"/>
      </dsp:txXfrm>
    </dsp:sp>
    <dsp:sp modelId="{A2C0257E-C9A9-4D60-9C5B-49A82E5B509A}">
      <dsp:nvSpPr>
        <dsp:cNvPr id="0" name=""/>
        <dsp:cNvSpPr/>
      </dsp:nvSpPr>
      <dsp:spPr>
        <a:xfrm>
          <a:off x="3042254" y="4413"/>
          <a:ext cx="2969905" cy="194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they like?</a:t>
          </a:r>
          <a:endParaRPr lang="ru-RU" sz="2100" kern="1200" dirty="0"/>
        </a:p>
      </dsp:txBody>
      <dsp:txXfrm>
        <a:off x="3477187" y="289779"/>
        <a:ext cx="2100039" cy="1377871"/>
      </dsp:txXfrm>
    </dsp:sp>
    <dsp:sp modelId="{7F0DB9B7-78C3-45D8-8E12-50D9E908871B}">
      <dsp:nvSpPr>
        <dsp:cNvPr id="0" name=""/>
        <dsp:cNvSpPr/>
      </dsp:nvSpPr>
      <dsp:spPr>
        <a:xfrm>
          <a:off x="5501508" y="3495188"/>
          <a:ext cx="209411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209411" y="195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0979" y="3509464"/>
        <a:ext cx="10470" cy="10470"/>
      </dsp:txXfrm>
    </dsp:sp>
    <dsp:sp modelId="{C1172F7C-0019-4A47-9A01-5D45FCD419F1}">
      <dsp:nvSpPr>
        <dsp:cNvPr id="0" name=""/>
        <dsp:cNvSpPr/>
      </dsp:nvSpPr>
      <dsp:spPr>
        <a:xfrm>
          <a:off x="5710919" y="2540398"/>
          <a:ext cx="2704544" cy="194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Subcultures</a:t>
          </a:r>
          <a:endParaRPr lang="ru-RU" sz="2000" kern="1200" dirty="0"/>
        </a:p>
      </dsp:txBody>
      <dsp:txXfrm>
        <a:off x="6106990" y="2825764"/>
        <a:ext cx="1912402" cy="1377871"/>
      </dsp:txXfrm>
    </dsp:sp>
    <dsp:sp modelId="{2F58CC19-792B-4C4C-AC9E-D8FDF013007C}">
      <dsp:nvSpPr>
        <dsp:cNvPr id="0" name=""/>
        <dsp:cNvSpPr/>
      </dsp:nvSpPr>
      <dsp:spPr>
        <a:xfrm rot="5400000">
          <a:off x="4233516" y="4763180"/>
          <a:ext cx="587381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587381" y="195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12522" y="4768007"/>
        <a:ext cx="29369" cy="29369"/>
      </dsp:txXfrm>
    </dsp:sp>
    <dsp:sp modelId="{78586B37-14A8-4962-8498-4B15DDDD8B84}">
      <dsp:nvSpPr>
        <dsp:cNvPr id="0" name=""/>
        <dsp:cNvSpPr/>
      </dsp:nvSpPr>
      <dsp:spPr>
        <a:xfrm>
          <a:off x="3131841" y="5076383"/>
          <a:ext cx="2790731" cy="194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900" kern="1200" dirty="0" smtClean="0"/>
            <a:t>4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You are only a Teenager once. What to do?</a:t>
          </a:r>
          <a:endParaRPr lang="ru-RU" sz="1900" kern="1200" dirty="0"/>
        </a:p>
      </dsp:txBody>
      <dsp:txXfrm>
        <a:off x="3540534" y="5361749"/>
        <a:ext cx="1973345" cy="1377871"/>
      </dsp:txXfrm>
    </dsp:sp>
    <dsp:sp modelId="{F49F7200-CA68-43C6-A315-7B4F6985EB06}">
      <dsp:nvSpPr>
        <dsp:cNvPr id="0" name=""/>
        <dsp:cNvSpPr/>
      </dsp:nvSpPr>
      <dsp:spPr>
        <a:xfrm rot="10800000">
          <a:off x="3409756" y="3495188"/>
          <a:ext cx="143148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43148" y="195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7752" y="3511121"/>
        <a:ext cx="7157" cy="7157"/>
      </dsp:txXfrm>
    </dsp:sp>
    <dsp:sp modelId="{1D94DB10-9E58-4ADB-BBCE-9B1AAFDF0AF1}">
      <dsp:nvSpPr>
        <dsp:cNvPr id="0" name=""/>
        <dsp:cNvSpPr/>
      </dsp:nvSpPr>
      <dsp:spPr>
        <a:xfrm>
          <a:off x="572687" y="2540398"/>
          <a:ext cx="2837068" cy="1948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900" kern="1200" dirty="0" smtClean="0"/>
            <a:t>2.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900" kern="1200" dirty="0" smtClean="0"/>
            <a:t>What problems do teens have?</a:t>
          </a:r>
          <a:endParaRPr lang="ru-RU" sz="1900" kern="1200" dirty="0"/>
        </a:p>
      </dsp:txBody>
      <dsp:txXfrm>
        <a:off x="988166" y="2825764"/>
        <a:ext cx="2006110" cy="137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318644C-C3B1-41BE-8B9B-E616B0D6F0F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7F97B69-2667-47B4-A1E5-C3B1BD8553E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ights into Youth Behaviour and Cultur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0850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33v.ru/uploads/1e/1eebffc9d2febe23a30b5a4996bd26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-198784"/>
            <a:ext cx="911046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1.wp.com/sites.saschina.org/tsessoms/files/2013/12/reflecti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64496" cy="52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876800"/>
            <a:ext cx="4716016" cy="1981200"/>
          </a:xfrm>
        </p:spPr>
        <p:txBody>
          <a:bodyPr/>
          <a:lstStyle/>
          <a:p>
            <a:r>
              <a:rPr lang="en-US" sz="3600" b="1" dirty="0" smtClean="0"/>
              <a:t>Did you like the lesson?</a:t>
            </a:r>
            <a:br>
              <a:rPr lang="en-US" sz="3600" b="1" dirty="0" smtClean="0"/>
            </a:br>
            <a:r>
              <a:rPr lang="en-US" sz="3600" b="1" dirty="0" smtClean="0"/>
              <a:t>Did you find the topic interesting? Why?</a:t>
            </a:r>
            <a:br>
              <a:rPr lang="en-US" sz="3600" b="1" dirty="0" smtClean="0"/>
            </a:br>
            <a:r>
              <a:rPr lang="en-US" sz="3600" b="1" dirty="0" smtClean="0"/>
              <a:t>Which part </a:t>
            </a:r>
            <a:r>
              <a:rPr lang="en-US" sz="3600" b="1" dirty="0" err="1" smtClean="0"/>
              <a:t>opf</a:t>
            </a:r>
            <a:r>
              <a:rPr lang="en-US" sz="3600" b="1" dirty="0" smtClean="0"/>
              <a:t> the lesson did you like most? Why?</a:t>
            </a:r>
            <a:br>
              <a:rPr lang="en-US" sz="3600" b="1" dirty="0" smtClean="0"/>
            </a:br>
            <a:r>
              <a:rPr lang="en-US" sz="3600" b="1" dirty="0" smtClean="0"/>
              <a:t>On a scale of 10 how would you evaluate your work?</a:t>
            </a:r>
            <a:br>
              <a:rPr lang="en-US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710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9.favim.com/orig/131228/black-and-white-cute-love-popular-Favim.com-1196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24" y="332656"/>
            <a:ext cx="6096000" cy="5876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dAX8AfjYs_8/TBGSWusPWpI/AAAAAAAAACA/dvetC_VQbEY/s1600/sc02da33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320480" cy="4059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.slidesharecdn.com/ss_thumbnails/subcultures2-140412081719-phpapp01-thumbnail-4.jpg?cb=139729075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47"/>
          <a:stretch/>
        </p:blipFill>
        <p:spPr bwMode="auto">
          <a:xfrm rot="826296">
            <a:off x="-323094" y="3839220"/>
            <a:ext cx="6186828" cy="2653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5951088"/>
              </p:ext>
            </p:extLst>
          </p:nvPr>
        </p:nvGraphicFramePr>
        <p:xfrm>
          <a:off x="0" y="-171400"/>
          <a:ext cx="8988152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fs00.infourok.ru/images/doc/119/139873/img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9353" r="5525" b="7173"/>
          <a:stretch/>
        </p:blipFill>
        <p:spPr bwMode="auto">
          <a:xfrm>
            <a:off x="5724128" y="5102930"/>
            <a:ext cx="3566856" cy="1755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digitaljournal.com/img/9/7/7/0/9/9/i/1/3/2/o/iStock_depression-teenag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654935" cy="1601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42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17"/>
            <a:ext cx="8892480" cy="120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5" y="2348880"/>
            <a:ext cx="6134100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102961" y="1556792"/>
            <a:ext cx="93610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ttp://realiteen.onslow.org/realiteen/wp-content/uploads/2011/06/Teen-graph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87104"/>
            <a:ext cx="302433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6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papers.ru/wallpapers/nature/Landscapes/7604/1536x960_%D0%A7%D0%B8%D1%81%D1%82%D0%BE%D0%B5-%D0%BD%D0%B5%D0%B1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skdrm.org/images/page1Typo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349440" cy="1340767"/>
          </a:xfrm>
        </p:spPr>
        <p:txBody>
          <a:bodyPr/>
          <a:lstStyle/>
          <a:p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PROBLEMS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13536" cy="6480720"/>
          </a:xfrm>
        </p:spPr>
        <p:txBody>
          <a:bodyPr/>
          <a:lstStyle/>
          <a:p>
            <a:pPr algn="ctr"/>
            <a:r>
              <a:rPr lang="en-US" dirty="0" smtClean="0"/>
              <a:t>1. Name the problem</a:t>
            </a:r>
            <a:br>
              <a:rPr lang="en-US" dirty="0" smtClean="0"/>
            </a:br>
            <a:r>
              <a:rPr lang="en-US" dirty="0" smtClean="0"/>
              <a:t>2. Give 2 ways of solving</a:t>
            </a:r>
            <a:br>
              <a:rPr lang="en-US" dirty="0" smtClean="0"/>
            </a:br>
            <a:r>
              <a:rPr lang="en-US" dirty="0" smtClean="0"/>
              <a:t> the problem you have mentioned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196" name="Picture 4" descr="http://thumbs.dreamstime.com/z/smartoon-thinking-problem-solving-953682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3"/>
          <a:stretch/>
        </p:blipFill>
        <p:spPr bwMode="auto">
          <a:xfrm>
            <a:off x="6804248" y="188640"/>
            <a:ext cx="23111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managingamericans.com/pub/images/20130616004529_6ApproachestoProblemSolvi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31440"/>
            <a:ext cx="66967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s83.edusev.ru/uploads/1000/765/section/34535/tavola_rotond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192784" cy="24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0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subculture is a group with a distinct style and identity. Different subcultures have their own beliefs, value systems, fashion, and </a:t>
            </a:r>
            <a:r>
              <a:rPr lang="en-US" sz="2800" dirty="0" err="1"/>
              <a:t>favourite</a:t>
            </a:r>
            <a:r>
              <a:rPr lang="en-US" sz="2800" dirty="0"/>
              <a:t> music.</a:t>
            </a:r>
            <a:endParaRPr lang="ru-RU" sz="28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649"/>
            <a:ext cx="5616624" cy="50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xl.thumbs.canstockphoto.com/canstock1106431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7"/>
          <a:stretch/>
        </p:blipFill>
        <p:spPr bwMode="auto">
          <a:xfrm>
            <a:off x="7020272" y="5205273"/>
            <a:ext cx="2286000" cy="16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0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713"/>
            <a:ext cx="9036496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s00.infourok.ru/images/doc/126/147519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t="24225" r="14175" b="3814"/>
          <a:stretch/>
        </p:blipFill>
        <p:spPr bwMode="auto">
          <a:xfrm>
            <a:off x="1455937" y="2257136"/>
            <a:ext cx="6489577" cy="46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924480"/>
          </a:xfrm>
        </p:spPr>
        <p:txBody>
          <a:bodyPr/>
          <a:lstStyle/>
          <a:p>
            <a:pPr algn="ctr"/>
            <a:r>
              <a:rPr lang="en-US" dirty="0" smtClean="0"/>
              <a:t>                                           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CINQUAIN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Line Poetry</a:t>
            </a:r>
            <a:endParaRPr lang="ru-RU" dirty="0"/>
          </a:p>
        </p:txBody>
      </p:sp>
      <p:pic>
        <p:nvPicPr>
          <p:cNvPr id="4" name="Picture 2" descr="https://image.freepik.com/free-vector/keep-calm-and-do-your-homework_23-21475025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5539" b="10719"/>
          <a:stretch/>
        </p:blipFill>
        <p:spPr bwMode="auto">
          <a:xfrm>
            <a:off x="-17756" y="128207"/>
            <a:ext cx="237626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1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300</TotalTime>
  <Words>70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PROBLEMS</vt:lpstr>
      <vt:lpstr>1. Name the problem 2. Give 2 ways of solving  the problem you have mentioned  </vt:lpstr>
      <vt:lpstr>Презентация PowerPoint</vt:lpstr>
      <vt:lpstr>Презентация PowerPoint</vt:lpstr>
      <vt:lpstr>                                             CINQUAIN 5 Line Poetry</vt:lpstr>
      <vt:lpstr>Did you like the lesson? Did you find the topic interesting? Why? Which part opf the lesson did you like most? Why? On a scale of 10 how would you evaluate your work?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20</cp:revision>
  <dcterms:created xsi:type="dcterms:W3CDTF">2016-03-17T14:56:04Z</dcterms:created>
  <dcterms:modified xsi:type="dcterms:W3CDTF">2016-03-17T20:31:02Z</dcterms:modified>
</cp:coreProperties>
</file>