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84" r:id="rId3"/>
    <p:sldId id="258" r:id="rId4"/>
    <p:sldId id="260" r:id="rId5"/>
    <p:sldId id="261" r:id="rId6"/>
    <p:sldId id="262" r:id="rId7"/>
    <p:sldId id="264" r:id="rId8"/>
    <p:sldId id="28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59" r:id="rId2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3BF2BC-891C-4100-AF69-44A8A3EEBB5E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12B9B9-A4D1-4DF6-9FE5-905E6D99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565C-9622-4276-A0C2-3BBA4A984F3D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3461-34EE-4D8A-BB65-020E3FBEB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9FCC-0D21-49D5-91C8-9C1A07E111A3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6F5D-0340-4913-AA83-B95C35B59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50CB-EDE5-44B9-AA7A-45ABE80883C2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0FCE-2270-4E4F-B81A-742DD7A42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9A37C-356D-4F8A-8B38-B6D49ECDC579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F8C1D-7AC3-4BF2-AD6B-0BC101DB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55DF0-6A56-40E0-B125-E9D8345A5CA6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81C2-593F-4BAD-89ED-CC8F341D6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33879-6378-4199-86DF-EF87C24FB5F3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045C-87C0-4EA8-A0BC-B45750BF8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41C3-1CB0-424B-9B15-6961E95F2FF7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FD2AD-1330-4D6B-B6BF-A1A6AA31C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9FAD-8406-4FB3-A79E-3F045667821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5D53-DE79-4BBB-8558-FA2914411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9DF44-B5AA-42EB-B896-0740ACA88AA4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D1F-B56B-4FF3-8860-230BE6A1C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53BC2-407D-4AF7-B8C2-227BF7C98693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00594-26BC-4886-80E1-589DF84FD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D846-CB30-461A-8A83-8FD986FACD5D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60A7A-E688-48FE-A6C3-33F1570AD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9A11-51B7-4328-8C4F-5CBC832EEDD9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A01E-2110-445C-8441-8862A4F55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5B5B9-5357-4BD6-B0E0-DF71431EC544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041B1-B09A-4629-96ED-59F2C31B7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BEBC-4F16-4F9D-AB14-31B5DAB61F0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6DA02-18B1-49CF-ACFF-50145A145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21FC-CA1B-442B-B28A-B308832BD900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4335-7E25-4057-A8DF-2E6491CD2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79FE-82F9-4911-91F9-BB5A85396F63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66AC-4622-45B3-BF25-8E3B6F09F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D479-BD7F-4E84-86AF-6B8B8618C662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9B0F-5153-4B7E-899C-059A29EE1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5B2C-E830-4194-BFC8-0B4CDA4F28D7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B0B5-8D26-43B1-BDAC-1D1A01183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3862-72A2-4124-89DF-81DB09B7EBC7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F7FB6-069D-4658-97FA-A70236E04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2261-4E99-4A45-A95B-1F464B305B5A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F397-BDB4-4F16-9194-B3F7EF8C0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A722-1FC3-49E8-AC8C-90AFE4F8AE08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F9455-F207-49CA-9204-63D19A36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F8CC-2A2E-47FB-BE1C-9726D0A9196C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DA6C-02FA-4D5F-BA67-A30CDA2D5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D7628-9DA5-408F-99C8-68D87C216B32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769BB-AAB5-4EEF-94CA-08419B687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76ACB4-59C8-4C48-A804-417A9F58C78E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4F1770-AB2B-4F2A-A9F4-C6A63DDBB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725488" y="522288"/>
            <a:ext cx="10363200" cy="1470025"/>
          </a:xfrm>
        </p:spPr>
        <p:txBody>
          <a:bodyPr/>
          <a:lstStyle/>
          <a:p>
            <a:r>
              <a:rPr lang="ru-RU" smtClean="0"/>
              <a:t>Задание 15 ЕГЭ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2225" y="1733550"/>
            <a:ext cx="10058400" cy="3390900"/>
          </a:xfrm>
        </p:spPr>
        <p:txBody>
          <a:bodyPr/>
          <a:lstStyle/>
          <a:p>
            <a:pPr>
              <a:defRPr/>
            </a:pP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Н и НН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в суффиксах причастий и прилагательных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6583362"/>
          </a:xfrm>
        </p:spPr>
        <p:txBody>
          <a:bodyPr/>
          <a:lstStyle/>
          <a:p>
            <a:r>
              <a:rPr lang="ru-RU" sz="4800" smtClean="0"/>
              <a:t>Укажите все цифры, на месте которых пишется НН. Цифры укажите в порядке возрастания. </a:t>
            </a:r>
            <a:r>
              <a:rPr lang="ru-RU" sz="4800" smtClean="0">
                <a:solidFill>
                  <a:srgbClr val="002060"/>
                </a:solidFill>
              </a:rPr>
              <a:t/>
            </a:r>
            <a:br>
              <a:rPr lang="ru-RU" sz="4800" smtClean="0">
                <a:solidFill>
                  <a:srgbClr val="002060"/>
                </a:solidFill>
              </a:rPr>
            </a:br>
            <a:r>
              <a:rPr lang="ru-RU" sz="4800" b="1" smtClean="0">
                <a:solidFill>
                  <a:srgbClr val="002060"/>
                </a:solidFill>
              </a:rPr>
              <a:t>Вдоль стен, вымаза(1)ых синей извёсткой, стояли скамейки, в передней комнате несколько стульев и стол для музыкантов, в задней — десяток столов, составле(2)ых в дли(3)ый ряд для ужина, — вот вся обстановка.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033000" y="5956300"/>
            <a:ext cx="963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12192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alibri" pitchFamily="34" charset="0"/>
              </a:rPr>
              <a:t>Укажите все цифры, на месте которых пишется одна буква Н?</a:t>
            </a:r>
          </a:p>
          <a:p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Шум прибоя растёт, осе(1)ий ледя(2)ой ветер вздымает и беше(3)о срывает волны, разнося по воздуху брызги и резкий запах моря.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121920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alibri" pitchFamily="34" charset="0"/>
              </a:rPr>
              <a:t>Укажите все цифры, на месте которых пишется НН?</a:t>
            </a:r>
          </a:p>
          <a:p>
            <a:r>
              <a:rPr lang="ru-RU" sz="6000">
                <a:latin typeface="Calibri" pitchFamily="34" charset="0"/>
              </a:rPr>
              <a:t> </a:t>
            </a:r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Когда льня(1)ые вещи в доме старели, их заменяли свежими, вновь вытка(2)ыми сельскими ткачихами на стари(3)ых станках.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0" y="188913"/>
            <a:ext cx="12192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alibri" pitchFamily="34" charset="0"/>
              </a:rPr>
              <a:t>Укажите все цифры, на месте которых пишется одна буква Н?</a:t>
            </a:r>
          </a:p>
          <a:p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На хозяине была тка(1)ая рубаха, подпояса(2)ая кожа(3)ым ремнём, и давно не глаже(4)ые штаны.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2"/>
          <p:cNvSpPr>
            <a:spLocks noChangeArrowheads="1"/>
          </p:cNvSpPr>
          <p:nvPr/>
        </p:nvSpPr>
        <p:spPr bwMode="auto">
          <a:xfrm>
            <a:off x="104775" y="260350"/>
            <a:ext cx="1208722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Укажите все цифры, на месте которых пишется НН. Цифры укажите в порядке возрастания.</a:t>
            </a:r>
          </a:p>
          <a:p>
            <a:r>
              <a:rPr lang="ru-RU" sz="5400" b="1">
                <a:solidFill>
                  <a:srgbClr val="002060"/>
                </a:solidFill>
                <a:latin typeface="Calibri" pitchFamily="34" charset="0"/>
              </a:rPr>
              <a:t>Мощё(1)ая мраморной плиткой прихожая украше(2)а стекля(3)ыми вазами и золочё(4)ой мебелью, созда(5)ой лучшими мастерами Италии.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9636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2"/>
          <p:cNvSpPr>
            <a:spLocks noChangeArrowheads="1"/>
          </p:cNvSpPr>
          <p:nvPr/>
        </p:nvSpPr>
        <p:spPr bwMode="auto">
          <a:xfrm>
            <a:off x="0" y="260350"/>
            <a:ext cx="1219200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Укажите все цифры, на месте которых пишется НН. Цифры укажите в порядке возрастания.</a:t>
            </a:r>
          </a:p>
          <a:p>
            <a:r>
              <a:rPr lang="ru-RU" sz="4400">
                <a:latin typeface="Calibri" pitchFamily="34" charset="0"/>
              </a:rPr>
              <a:t> </a:t>
            </a:r>
            <a:r>
              <a:rPr lang="ru-RU" sz="4400" b="1">
                <a:solidFill>
                  <a:srgbClr val="002060"/>
                </a:solidFill>
                <a:latin typeface="Calibri" pitchFamily="34" charset="0"/>
              </a:rPr>
              <a:t>Разработа(1)ые китайскими лингвистами различные проекты перехода на буквенно-звуковое письмо так и не были реализова(2)ы: обществе(3)ость увидела угрозу разрыва с многовековой культурой, воплощё(4)ой в иероглифическом письме.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9636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2"/>
          <p:cNvSpPr>
            <a:spLocks noChangeArrowheads="1"/>
          </p:cNvSpPr>
          <p:nvPr/>
        </p:nvSpPr>
        <p:spPr bwMode="auto">
          <a:xfrm>
            <a:off x="0" y="188913"/>
            <a:ext cx="12192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Укажите все цифры, на месте которых пишется НН</a:t>
            </a:r>
          </a:p>
          <a:p>
            <a:r>
              <a:rPr lang="ru-RU" sz="4800">
                <a:latin typeface="Calibri" pitchFamily="34" charset="0"/>
              </a:rPr>
              <a:t> </a:t>
            </a:r>
            <a:r>
              <a:rPr lang="ru-RU" sz="5400" b="1">
                <a:solidFill>
                  <a:srgbClr val="002060"/>
                </a:solidFill>
                <a:latin typeface="Calibri" pitchFamily="34" charset="0"/>
              </a:rPr>
              <a:t>Извержение Везувия подробно описа(1)о в адресова(2)ых римскому историку Тациту письмах Плиния Младшего, ране(3)ого в тот страшный августовский месяц.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121920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Укажите все цифры, на месте которых пишется НН</a:t>
            </a:r>
          </a:p>
          <a:p>
            <a:r>
              <a:rPr lang="ru-RU" sz="5400" b="1">
                <a:solidFill>
                  <a:srgbClr val="002060"/>
                </a:solidFill>
                <a:latin typeface="Calibri" pitchFamily="34" charset="0"/>
              </a:rPr>
              <a:t>В совреме(1)ом строительстве цементом, смеша(2)ым с песком и водой или водным раствором солей, соединяют кирпичи и бето(3)ые блоки.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9636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1219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Укажите все цифры, на месте которых пишется НН</a:t>
            </a:r>
          </a:p>
          <a:p>
            <a:r>
              <a:rPr lang="ru-RU" sz="4800" b="1">
                <a:solidFill>
                  <a:srgbClr val="002060"/>
                </a:solidFill>
                <a:latin typeface="Calibri" pitchFamily="34" charset="0"/>
              </a:rPr>
              <a:t>Прямые и круговые участки железнодорожного пути соедине(1)ы между собой криволинейными — с таким переме(2)ым радиусом, чтобы центробежная сила нарастала постепе(3)о.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2"/>
          <p:cNvSpPr>
            <a:spLocks noChangeArrowheads="1"/>
          </p:cNvSpPr>
          <p:nvPr/>
        </p:nvSpPr>
        <p:spPr bwMode="auto">
          <a:xfrm>
            <a:off x="0" y="352425"/>
            <a:ext cx="12192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alibri" pitchFamily="34" charset="0"/>
              </a:rPr>
              <a:t>Укажите все цифры, на месте которых пишется НН</a:t>
            </a:r>
          </a:p>
          <a:p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Когда тума(1)ый восток посветлел и в лагере отгремела бараба(2)ая дробь, нежда(3)о началась атака неприятеля.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9636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0" y="209550"/>
            <a:ext cx="12192000" cy="66484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000" smtClean="0"/>
              <a:t>Укажите все цифры, на месте которых пишется НН.</a:t>
            </a:r>
          </a:p>
          <a:p>
            <a:pPr marL="0" indent="0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</a:rPr>
              <a:t>Уже в первом пейзаже В. Серова были проявле(1)ы почти все черты, свойстве(2)ые ему как пейзажисту: острота видения, глубочайшее проникновение в суть изображаемого, изыска(3)ость и точность колорита.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342563" y="5570538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2"/>
          <p:cNvSpPr>
            <a:spLocks noChangeArrowheads="1"/>
          </p:cNvSpPr>
          <p:nvPr/>
        </p:nvSpPr>
        <p:spPr bwMode="auto">
          <a:xfrm>
            <a:off x="0" y="188913"/>
            <a:ext cx="12076113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Укажите все цифры, на месте которых пишется НН</a:t>
            </a:r>
          </a:p>
          <a:p>
            <a:r>
              <a:rPr lang="ru-RU" sz="4800" b="1">
                <a:solidFill>
                  <a:srgbClr val="002060"/>
                </a:solidFill>
                <a:latin typeface="Calibri" pitchFamily="34" charset="0"/>
              </a:rPr>
              <a:t>В подготовке молодых шахматистов важно не время, которое было проведе(1)о непосредстве(2)о за игрой в шахматы, а сознательная тренировка, основа(3)ая на преодолении, требующая усилий</a:t>
            </a:r>
            <a:r>
              <a:rPr lang="ru-RU" sz="4400" b="1">
                <a:solidFill>
                  <a:srgbClr val="00206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1"/>
          <p:cNvSpPr>
            <a:spLocks noChangeArrowheads="1"/>
          </p:cNvSpPr>
          <p:nvPr/>
        </p:nvSpPr>
        <p:spPr bwMode="auto">
          <a:xfrm>
            <a:off x="0" y="333375"/>
            <a:ext cx="121920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Укажите все цифры, на месте которых пишется НН.</a:t>
            </a:r>
          </a:p>
          <a:p>
            <a:r>
              <a:rPr lang="ru-RU" sz="5400">
                <a:latin typeface="Calibri" pitchFamily="34" charset="0"/>
              </a:rPr>
              <a:t> </a:t>
            </a:r>
            <a:r>
              <a:rPr lang="ru-RU" sz="5400" b="1">
                <a:solidFill>
                  <a:srgbClr val="002060"/>
                </a:solidFill>
                <a:latin typeface="Calibri" pitchFamily="34" charset="0"/>
              </a:rPr>
              <a:t>Впереди виднеется слома(1)ая листве(2)ица, серебря(3)ый в инее пень, значит – мне в следующий дом.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655" y="357167"/>
            <a:ext cx="11876690" cy="17859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	</a:t>
            </a:r>
            <a:r>
              <a:rPr lang="ru-RU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Для правильного решения данного задания теста необходимо помнить правила правописания Н/НН</a:t>
            </a: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: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Georgia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223838" y="3451225"/>
            <a:ext cx="11623675" cy="714375"/>
          </a:xfrm>
          <a:prstGeom prst="foldedCorner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именах существительных</a:t>
            </a:r>
            <a:endParaRPr lang="ru-RU" sz="5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84163" y="4572000"/>
            <a:ext cx="10615612" cy="714375"/>
          </a:xfrm>
          <a:prstGeom prst="foldedCorner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наречиях</a:t>
            </a:r>
            <a:endParaRPr lang="ru-RU" sz="5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84163" y="1785938"/>
            <a:ext cx="9510712" cy="714375"/>
          </a:xfrm>
          <a:prstGeom prst="foldedCorner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именах прилагательных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284163" y="2671763"/>
            <a:ext cx="5638800" cy="714375"/>
          </a:xfrm>
          <a:prstGeom prst="foldedCorner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причастиях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724" y="274638"/>
            <a:ext cx="9475076" cy="398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В именах прилагательных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46233"/>
          <a:ext cx="12192000" cy="6264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54">
                  <a:extLst>
                    <a:ext uri="{9D8B030D-6E8A-4147-A177-3AD203B41FA5}"/>
                  </a:extLst>
                </a:gridCol>
                <a:gridCol w="7033846">
                  <a:extLst>
                    <a:ext uri="{9D8B030D-6E8A-4147-A177-3AD203B41FA5}"/>
                  </a:extLst>
                </a:gridCol>
              </a:tblGrid>
              <a:tr h="716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4000" b="1" i="0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НН</a:t>
                      </a:r>
                      <a:endParaRPr kumimoji="0" lang="ru-RU" sz="4000" b="1" i="0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845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в суффиксах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-АН-, ЯН-, ИН-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серебр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ЯН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кож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АН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в суффиксах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-ОНН-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-ЕНН-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тыкв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ЕНН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искл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ветр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ЕН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НО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безветр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ЕНН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584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ИСКЛЮЧЕНИЯ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стекл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ЯНН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олов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ЯНН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дерев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ЯНН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2. на стыке морфем: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со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искл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сви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румя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ю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си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ий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зелё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багря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пря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8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142852"/>
            <a:ext cx="8229600" cy="7658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/>
            </a:r>
            <a:b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</a:b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Н и НН в причастиях</a:t>
            </a: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/>
            </a:r>
            <a:b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7"/>
          <a:ext cx="12192000" cy="5642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186">
                  <a:extLst>
                    <a:ext uri="{9D8B030D-6E8A-4147-A177-3AD203B41FA5}"/>
                  </a:extLst>
                </a:gridCol>
                <a:gridCol w="7430814">
                  <a:extLst>
                    <a:ext uri="{9D8B030D-6E8A-4147-A177-3AD203B41FA5}"/>
                  </a:extLst>
                </a:gridCol>
              </a:tblGrid>
              <a:tr h="68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3200" b="1" i="0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НН</a:t>
                      </a:r>
                      <a:endParaRPr kumimoji="0" lang="ru-RU" sz="3200" b="1" i="0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/>
                </a:extLst>
              </a:tr>
              <a:tr h="9517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1. если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приставки,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зависимого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слова,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1.есть приставка, кроме приставки НЕ: 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коше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ое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сено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/>
                </a:extLst>
              </a:tr>
              <a:tr h="1322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образовано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глагола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несовершенного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вида: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коше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ое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сено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2.есть зависимые слова: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коше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ое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утром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сено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/>
                </a:extLst>
              </a:tr>
              <a:tr h="1283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2.в краткой форме: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скоше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прочита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а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3.есть суффиксы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ОВА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, -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ЕВА, -ИРОВА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асфальтИРОВАННый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/>
                </a:extLst>
              </a:tr>
              <a:tr h="1266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4.от глагола совершенного вида: решить – 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решё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8290" y="214290"/>
            <a:ext cx="8635428" cy="41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Исключения!!!</a:t>
            </a:r>
            <a:endParaRPr lang="ru-RU" sz="24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413" y="809625"/>
            <a:ext cx="5470525" cy="5834063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-НН-</a:t>
            </a:r>
            <a:endParaRPr lang="ru-RU" sz="32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нежда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негада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невида</a:t>
            </a:r>
            <a:r>
              <a:rPr lang="ru-RU" sz="32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  <a:endParaRPr lang="ru-RU" sz="3200" b="1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еслыха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жела</a:t>
            </a:r>
            <a:r>
              <a:rPr lang="ru-RU" sz="32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вяще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ечая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ва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жема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  <a:endParaRPr lang="ru-RU" sz="3200" b="1" dirty="0">
              <a:solidFill>
                <a:prstClr val="black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6638" y="809625"/>
            <a:ext cx="5561012" cy="5834063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-Н-</a:t>
            </a:r>
            <a:endParaRPr lang="ru-RU" sz="3600" b="1" dirty="0" smtClean="0">
              <a:latin typeface="Georgia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>
                <a:latin typeface="Georgia" pitchFamily="18" charset="0"/>
                <a:cs typeface="Times New Roman" pitchFamily="18" charset="0"/>
              </a:rPr>
              <a:t>смышлё</a:t>
            </a:r>
            <a:r>
              <a:rPr lang="ru-RU" sz="36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жёва</a:t>
            </a:r>
            <a:r>
              <a:rPr lang="ru-RU" sz="36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>
                <a:latin typeface="Georgia" pitchFamily="18" charset="0"/>
                <a:cs typeface="Times New Roman" pitchFamily="18" charset="0"/>
              </a:rPr>
              <a:t>кова</a:t>
            </a:r>
            <a:r>
              <a:rPr lang="ru-RU" sz="36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>
                <a:latin typeface="Georgia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Georgia" pitchFamily="18" charset="0"/>
                <a:cs typeface="Times New Roman" pitchFamily="18" charset="0"/>
              </a:rPr>
              <a:t>лёва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Georgia" pitchFamily="18" charset="0"/>
                <a:cs typeface="Times New Roman" pitchFamily="18" charset="0"/>
              </a:rPr>
              <a:t>ый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err="1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ране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3600" b="1" dirty="0" err="1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36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но </a:t>
            </a:r>
            <a:r>
              <a:rPr lang="ru-RU" sz="3600" b="1" dirty="0" err="1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изране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600" b="1" dirty="0" err="1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, 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3600" b="1" dirty="0" err="1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ране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НН</a:t>
            </a:r>
            <a:r>
              <a:rPr lang="ru-RU" sz="3600" b="1" dirty="0" err="1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ый</a:t>
            </a:r>
            <a:r>
              <a:rPr lang="ru-RU" sz="3600" b="1" dirty="0" smtClean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Times New Roman" pitchFamily="18" charset="0"/>
              </a:rPr>
              <a:t>в руку</a:t>
            </a:r>
            <a:endParaRPr lang="ru-RU" sz="3600" b="1" dirty="0">
              <a:solidFill>
                <a:prstClr val="black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b="1" dirty="0"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2788"/>
          </a:xfrm>
        </p:spPr>
        <p:txBody>
          <a:bodyPr/>
          <a:lstStyle/>
          <a:p>
            <a:pPr algn="ctr"/>
            <a:r>
              <a:rPr lang="ru-RU" sz="8800" smtClean="0"/>
              <a:t>ТЕСТЫ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2"/>
          <p:cNvSpPr>
            <a:spLocks noChangeArrowheads="1"/>
          </p:cNvSpPr>
          <p:nvPr/>
        </p:nvSpPr>
        <p:spPr bwMode="auto">
          <a:xfrm>
            <a:off x="73025" y="354013"/>
            <a:ext cx="12118975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Укажите все цифры, на месте которых пишется НН.</a:t>
            </a:r>
          </a:p>
          <a:p>
            <a:r>
              <a:rPr lang="ru-RU" sz="4000">
                <a:latin typeface="Calibri" pitchFamily="34" charset="0"/>
              </a:rPr>
              <a:t>Цифры укажите в порядке возрастания.</a:t>
            </a:r>
          </a:p>
          <a:p>
            <a:r>
              <a:rPr lang="ru-RU" sz="4800" b="1">
                <a:solidFill>
                  <a:srgbClr val="002060"/>
                </a:solidFill>
                <a:latin typeface="Calibri" pitchFamily="34" charset="0"/>
              </a:rPr>
              <a:t>Путники, задумчивые и восторже(1)ые одновреме(2)о, очутились как бы в ватном облаке, солнце превратилось в маленький оловя(3)ый круг, по которому плыли белесые клочья, пока соверше(4)о не закрыли его.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012363" y="5630863"/>
            <a:ext cx="12239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1234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2"/>
          <p:cNvSpPr>
            <a:spLocks noChangeArrowheads="1"/>
          </p:cNvSpPr>
          <p:nvPr/>
        </p:nvSpPr>
        <p:spPr bwMode="auto">
          <a:xfrm>
            <a:off x="125413" y="260350"/>
            <a:ext cx="11866562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Укажите все цифры, на месте которых пишется НН.</a:t>
            </a:r>
          </a:p>
          <a:p>
            <a:r>
              <a:rPr lang="ru-RU" sz="5400" b="1">
                <a:solidFill>
                  <a:srgbClr val="002060"/>
                </a:solidFill>
                <a:latin typeface="Calibri" pitchFamily="34" charset="0"/>
              </a:rPr>
              <a:t>Над детской кроваткой висел тка(1)ый коврик, на котором огне(2)ая лиса волочила в зубах растрепа(3)ого белого петуха, уносила его куда-то за синие леса, за высокие горы.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12363" y="5630863"/>
            <a:ext cx="704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501</Words>
  <Application>Microsoft Office PowerPoint</Application>
  <PresentationFormat>Произвольный</PresentationFormat>
  <Paragraphs>70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Arial</vt:lpstr>
      <vt:lpstr>Calibri Light</vt:lpstr>
      <vt:lpstr>Georgia</vt:lpstr>
      <vt:lpstr>Times New Roman</vt:lpstr>
      <vt:lpstr>Тема Office</vt:lpstr>
      <vt:lpstr>Тема2</vt:lpstr>
      <vt:lpstr>Задание 15 ЕГЭ</vt:lpstr>
      <vt:lpstr>Слайд 2</vt:lpstr>
      <vt:lpstr>Слайд 3</vt:lpstr>
      <vt:lpstr>Слайд 4</vt:lpstr>
      <vt:lpstr>Слайд 5</vt:lpstr>
      <vt:lpstr>Слайд 6</vt:lpstr>
      <vt:lpstr>ТЕСТЫ</vt:lpstr>
      <vt:lpstr>Слайд 8</vt:lpstr>
      <vt:lpstr>Слайд 9</vt:lpstr>
      <vt:lpstr>Укажите все цифры, на месте которых пишется НН. Цифры укажите в порядке возрастания.  Вдоль стен, вымаза(1)ых синей извёсткой, стояли скамейки, в передней комнате несколько стульев и стол для музыкантов, в задней — десяток столов, составле(2)ых в дли(3)ый ряд для ужина, — вот вся обстановка.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15 ЕГЭ Н и НН в суффиксах причастий и прилагательных</dc:title>
  <dc:creator>Tatyana</dc:creator>
  <cp:lastModifiedBy>User</cp:lastModifiedBy>
  <cp:revision>14</cp:revision>
  <dcterms:created xsi:type="dcterms:W3CDTF">2019-10-16T19:13:16Z</dcterms:created>
  <dcterms:modified xsi:type="dcterms:W3CDTF">2020-05-04T08:15:58Z</dcterms:modified>
</cp:coreProperties>
</file>