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8E9DD21-DB12-4B06-A565-3465AE4413AF}" type="datetimeFigureOut">
              <a:rPr lang="ru-RU" smtClean="0"/>
              <a:pPr/>
              <a:t>18.04.2020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4ADC5FE9-4942-4E1F-BFF7-CEC2F473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155632" cy="1008112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Северо-Восток Сибири  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6372200" cy="115287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http://ru.wikipedia.org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en-US" u="sng" dirty="0" smtClean="0"/>
              <a:t>http://images.yandex.ru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§</a:t>
            </a:r>
            <a:r>
              <a:rPr lang="ru-RU" sz="1800" dirty="0" smtClean="0"/>
              <a:t>45 стр284-291, </a:t>
            </a:r>
            <a:r>
              <a:rPr lang="ru-RU" sz="1800" dirty="0" smtClean="0"/>
              <a:t>презентация «Природа  Северо-Востока Сибири»</a:t>
            </a:r>
            <a:endParaRPr lang="ru-RU" sz="1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Границы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Северо-Востока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Сибири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2000" dirty="0" err="1" smtClean="0"/>
              <a:t>Се́веро-Восто́чная</a:t>
            </a:r>
            <a:r>
              <a:rPr lang="ru-RU" sz="2000" dirty="0" smtClean="0"/>
              <a:t> </a:t>
            </a:r>
            <a:r>
              <a:rPr lang="ru-RU" sz="2000" dirty="0" err="1" smtClean="0"/>
              <a:t>Сиби́рь</a:t>
            </a:r>
            <a:r>
              <a:rPr lang="ru-RU" sz="2000" dirty="0" smtClean="0"/>
              <a:t> расположена на крайнем северо-востоке Евразии на стыке трёх </a:t>
            </a:r>
            <a:r>
              <a:rPr lang="ru-RU" sz="2000" dirty="0" err="1" smtClean="0"/>
              <a:t>литосферных</a:t>
            </a:r>
            <a:r>
              <a:rPr lang="ru-RU" sz="2000" dirty="0" smtClean="0"/>
              <a:t> плит — Евразийской, </a:t>
            </a:r>
            <a:r>
              <a:rPr lang="ru-RU" sz="2000" dirty="0" err="1" smtClean="0"/>
              <a:t>Северо-Американской</a:t>
            </a:r>
            <a:r>
              <a:rPr lang="ru-RU" sz="2000" dirty="0" smtClean="0"/>
              <a:t> и Тихоокеанской, что определило исключительно сложный рельеф территории. К тому же в течение длительной геологической истории здесь неоднократно происходили кардинальные перестройки </a:t>
            </a:r>
            <a:r>
              <a:rPr lang="ru-RU" sz="2000" dirty="0" err="1" smtClean="0"/>
              <a:t>текто</a:t>
            </a:r>
            <a:r>
              <a:rPr lang="ru-RU" sz="2000" dirty="0" smtClean="0"/>
              <a:t>- и морфогенеза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2000" dirty="0" smtClean="0"/>
              <a:t>На крайнем западе </a:t>
            </a:r>
            <a:r>
              <a:rPr lang="ru-RU" sz="2000" dirty="0" err="1" smtClean="0"/>
              <a:t>Верхоянский</a:t>
            </a:r>
            <a:r>
              <a:rPr lang="ru-RU" sz="2000" dirty="0" smtClean="0"/>
              <a:t> хребет</a:t>
            </a:r>
          </a:p>
          <a:p>
            <a:pPr algn="just"/>
            <a:r>
              <a:rPr lang="ru-RU" sz="2000" dirty="0" smtClean="0"/>
              <a:t>Восточнее – хребет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Черского</a:t>
            </a:r>
            <a:r>
              <a:rPr lang="ru-RU" sz="2000" dirty="0" smtClean="0"/>
              <a:t> (г.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</a:t>
            </a:r>
            <a:r>
              <a:rPr lang="ru-RU" sz="2000" dirty="0" smtClean="0"/>
              <a:t>, 3147м.)</a:t>
            </a:r>
          </a:p>
          <a:p>
            <a:pPr algn="just"/>
            <a:r>
              <a:rPr lang="ru-RU" sz="2000" dirty="0" smtClean="0"/>
              <a:t>Между горными хребтами –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Янское плоскогорье</a:t>
            </a:r>
            <a:r>
              <a:rPr lang="ru-RU" sz="2000" dirty="0" smtClean="0"/>
              <a:t> 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Оймяконское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нагорье</a:t>
            </a:r>
          </a:p>
          <a:p>
            <a:pPr algn="just"/>
            <a:r>
              <a:rPr lang="ru-RU" sz="2000" dirty="0" smtClean="0"/>
              <a:t>На юго-востоке хребет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Сунтар-Хаята</a:t>
            </a:r>
            <a:r>
              <a:rPr lang="en-US" sz="2000" dirty="0" smtClean="0"/>
              <a:t>’ (h </a:t>
            </a:r>
            <a:r>
              <a:rPr lang="ru-RU" sz="2000" dirty="0" smtClean="0"/>
              <a:t>до 3тыс.м</a:t>
            </a:r>
            <a:r>
              <a:rPr lang="en-US" sz="2000" dirty="0" smtClean="0"/>
              <a:t>)- </a:t>
            </a:r>
            <a:r>
              <a:rPr lang="ru-RU" sz="2000" dirty="0" smtClean="0"/>
              <a:t>наиболее крупный центр оледенения региона</a:t>
            </a:r>
          </a:p>
          <a:p>
            <a:pPr algn="just"/>
            <a:r>
              <a:rPr lang="ru-RU" sz="2000" dirty="0" smtClean="0"/>
              <a:t>Вдоль побережья Северного Ледовитого океана  тянется </a:t>
            </a:r>
            <a:r>
              <a:rPr lang="ru-RU" sz="2000" dirty="0" err="1" smtClean="0"/>
              <a:t>Яно-Индигирская</a:t>
            </a:r>
            <a:r>
              <a:rPr lang="ru-RU" sz="2000" dirty="0" smtClean="0"/>
              <a:t> и Колымская низменности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88640"/>
            <a:ext cx="669674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Геологическое строение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Мезозойская складчатость, приблизительно 150 млн. лет назад возникла суша, примкнувшая с востока к древней Сибирской платформе</a:t>
            </a:r>
          </a:p>
          <a:p>
            <a:pPr algn="just"/>
            <a:r>
              <a:rPr lang="ru-RU" sz="2800" dirty="0" smtClean="0"/>
              <a:t>Кайнозой – омоложение гор: поднятие и превращение в складчато-глыбовые горы, появление горных ледников</a:t>
            </a:r>
          </a:p>
          <a:p>
            <a:pPr algn="just"/>
            <a:r>
              <a:rPr lang="ru-RU" sz="2800" dirty="0" smtClean="0"/>
              <a:t>Развитие гор продолжается, но не так активно, как раньше (конусы двух потухших вулканов и многочисленные горячие источники)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Полезные ископаемые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ru-RU" sz="2000" dirty="0" smtClean="0"/>
              <a:t>Природные ресурсы. По богатству и разнообразию природных ресурсов Восточная и Северо-Восточная Сибирь занимает одно из первых мест в нашей стране</a:t>
            </a:r>
          </a:p>
          <a:p>
            <a:r>
              <a:rPr lang="ru-RU" sz="2000" dirty="0" smtClean="0"/>
              <a:t>На территории Северо-Восточной Сибири имеется: золото, олово, полиметаллы, вольфрам, ртуть, молибден, сурьма, кобальт, мышьяк, каменный уголь.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47053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4752528" cy="308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Хребет Черского расположен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Северо-Востоке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Сибири,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8784976" cy="65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19872" y="5805264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Верхоянский</a:t>
            </a:r>
            <a:r>
              <a:rPr lang="ru-RU" dirty="0" smtClean="0">
                <a:solidFill>
                  <a:schemeClr val="bg1"/>
                </a:solidFill>
              </a:rPr>
              <a:t> хребет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Климатические особенности Восточной и </a:t>
            </a:r>
            <a:r>
              <a:rPr lang="ru-RU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Северо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Восточной Сибири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Определить по карте количество суммарной радиации в Якутске:</a:t>
            </a:r>
          </a:p>
          <a:p>
            <a:r>
              <a:rPr lang="ru-RU" sz="2000" dirty="0" smtClean="0"/>
              <a:t>Изотерма января </a:t>
            </a:r>
          </a:p>
          <a:p>
            <a:r>
              <a:rPr lang="ru-RU" sz="2000" dirty="0" smtClean="0"/>
              <a:t>Июльская изотерма </a:t>
            </a:r>
          </a:p>
          <a:p>
            <a:pPr marL="457200" indent="-45720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8136904" cy="1656184"/>
          </a:xfrm>
          <a:prstGeom prst="rect">
            <a:avLst/>
          </a:prstGeom>
          <a:solidFill>
            <a:srgbClr val="CCFF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Какое свойство обнаруживается?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Какой тип климата обуславливают большие амплитуды температур?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Каковы основные черты резко континентального климата?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Климат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r>
              <a:rPr lang="ru-RU" sz="2000" dirty="0" smtClean="0"/>
              <a:t>На территории Северо-Восточной Сибири действует резко континентальный климат (холодная зима и прохладное лето). </a:t>
            </a:r>
          </a:p>
          <a:p>
            <a:r>
              <a:rPr lang="ru-RU" sz="2000" dirty="0" smtClean="0"/>
              <a:t>Практически вся Северо-Восточная Сибирь лежит в пределах арктического и субарктического климатических поясов. Температура в среднем ниже −10°.</a:t>
            </a:r>
          </a:p>
          <a:p>
            <a:r>
              <a:rPr lang="ru-RU" sz="2000" dirty="0" smtClean="0"/>
              <a:t>Суровая зима </a:t>
            </a:r>
            <a:r>
              <a:rPr lang="ru-RU" sz="2000" dirty="0" err="1" smtClean="0"/>
              <a:t>Северо-Востока</a:t>
            </a:r>
            <a:r>
              <a:rPr lang="ru-RU" sz="2000" dirty="0" smtClean="0"/>
              <a:t> Сибири длится около 7 месяцев. Севернее полярного круга наступает полярная ночь. На арктическом побережье она длится от середины ноября до конца января. В это время Заполярье </a:t>
            </a:r>
            <a:r>
              <a:rPr lang="ru-RU" sz="2000" dirty="0" err="1" smtClean="0"/>
              <a:t>Северо-Востока</a:t>
            </a:r>
            <a:r>
              <a:rPr lang="ru-RU" sz="2000" dirty="0" smtClean="0"/>
              <a:t> солнечного тепла не получает.</a:t>
            </a:r>
          </a:p>
          <a:p>
            <a:r>
              <a:rPr lang="ru-RU" sz="2000" dirty="0" smtClean="0"/>
              <a:t>В горах, тундре и на побережье Охотского моря низкая температура сочетается с сильными ветрами и создается суровость зимней погоды. Циклоническая деятельность проявляется на Охотском побережье и Чукотке. Наиболее низкая температура наблюдается в межгорных котловинах.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4653136"/>
            <a:ext cx="40687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полюс холода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Северного полушария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12976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9"/>
            <a:ext cx="48661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82</TotalTime>
  <Words>382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Тема13</vt:lpstr>
      <vt:lpstr>Северо-Восток Сибири  </vt:lpstr>
      <vt:lpstr>Границы Северо-Востока Сибири  </vt:lpstr>
      <vt:lpstr>Презентация PowerPoint</vt:lpstr>
      <vt:lpstr>Геологическое строение</vt:lpstr>
      <vt:lpstr>Полезные ископаемые</vt:lpstr>
      <vt:lpstr>Презентация PowerPoint</vt:lpstr>
      <vt:lpstr>Климатические особенности Восточной и Северо – Восточной Сибири </vt:lpstr>
      <vt:lpstr>Климат </vt:lpstr>
      <vt:lpstr>Презентация PowerPoint</vt:lpstr>
      <vt:lpstr>http://ru.wikipedia.org http://images.yandex.ru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Северо-Восток Сибири</dc:title>
  <dc:creator>Дмитрий Каленюк</dc:creator>
  <cp:lastModifiedBy>0000</cp:lastModifiedBy>
  <cp:revision>13</cp:revision>
  <dcterms:created xsi:type="dcterms:W3CDTF">2012-03-11T17:30:20Z</dcterms:created>
  <dcterms:modified xsi:type="dcterms:W3CDTF">2020-04-18T10:08:53Z</dcterms:modified>
</cp:coreProperties>
</file>