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5" r:id="rId3"/>
    <p:sldId id="266" r:id="rId4"/>
    <p:sldId id="260" r:id="rId5"/>
    <p:sldId id="257" r:id="rId6"/>
    <p:sldId id="259" r:id="rId7"/>
    <p:sldId id="262" r:id="rId8"/>
    <p:sldId id="267" r:id="rId9"/>
    <p:sldId id="272" r:id="rId10"/>
    <p:sldId id="280" r:id="rId11"/>
    <p:sldId id="261" r:id="rId12"/>
    <p:sldId id="268" r:id="rId13"/>
    <p:sldId id="274" r:id="rId14"/>
    <p:sldId id="277" r:id="rId15"/>
    <p:sldId id="278" r:id="rId16"/>
    <p:sldId id="275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3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0A8FB-B5B3-4053-88D6-A2F1717D1ABE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EDCEF-64EC-402E-92DB-548E3D429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6;&#1082;&#1089;&#1072;&#1085;&#1072;\Desktop\Scotland\Prince%20Charles%20MY%20HEART'S%20IN%20THE%20HIGHLANDS%20Borbert%20Burns%20Poem.mp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6;&#1082;&#1089;&#1072;&#1085;&#1072;\Desktop\Scotland\&#1057;&#1090;&#1080;&#1093;&#1086;&#1090;&#1074;&#1086;&#1088;&#1077;&#1085;&#1080;&#1077;%20&#1056;&#1086;&#1073;&#1077;&#1088;&#1090;&#1072;%20&#1041;&#1105;&#1088;&#1085;&#1089;&#1072;_%20&#1042;%20&#1075;&#1086;&#1088;&#1072;&#1093;%20&#1084;&#1086;&#1077;%20&#1089;&#1077;&#1088;&#1076;&#1094;&#1077;.wmv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6;&#1082;&#1089;&#1072;&#1085;&#1072;\Desktop\Scotland\Karaoke,%20My%20Bonnie,%20Sing%20along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432" t="19888" r="18432" b="9084"/>
          <a:stretch>
            <a:fillRect/>
          </a:stretch>
        </p:blipFill>
        <p:spPr bwMode="auto">
          <a:xfrm>
            <a:off x="571472" y="668591"/>
            <a:ext cx="8215370" cy="5776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Scotland is divided into two parts: ……and …..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Ex. 21 P. 41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Prince Charles MY HEART'S IN THE HIGHLANDS Borbert Burns Poem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85852" y="1357298"/>
            <a:ext cx="7000924" cy="5250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MY HEART’S IN THE HIGHLANDS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1ad90eabe29fd0ccdb1e5a85bf38d8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038" y="1356000"/>
            <a:ext cx="8384365" cy="5073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Robert Burns (1759-1796)</a:t>
            </a:r>
            <a:endParaRPr lang="ru-RU" dirty="0"/>
          </a:p>
        </p:txBody>
      </p:sp>
      <p:pic>
        <p:nvPicPr>
          <p:cNvPr id="5" name="Содержимое 4" descr="burns_portrai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72241"/>
            <a:ext cx="4038600" cy="438188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Robert Burns was a famous Scottish poet and lyricist. Burns is often credited as the national poet of Scotland and is the best known Scottish language poet till date .</a:t>
            </a:r>
            <a:r>
              <a:rPr lang="en-US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Samuil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Yakovlevich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Marshak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(1887-1934)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Marshak_19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b="2375"/>
          <a:stretch>
            <a:fillRect/>
          </a:stretch>
        </p:blipFill>
        <p:spPr>
          <a:xfrm>
            <a:off x="928662" y="1714488"/>
            <a:ext cx="3000396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He was a  Russian  writer, translator and children's poet. 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 горах моё сердце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тихотворение Роберта Бёрнса_ В горах мое сердце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00034" y="2000240"/>
            <a:ext cx="7620000" cy="428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000" b="1" dirty="0" smtClean="0">
                <a:solidFill>
                  <a:schemeClr val="bg1"/>
                </a:solidFill>
              </a:rPr>
              <a:t>I would like to visit Scotland…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Rate yourselves! 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C:\Users\оксана\Desktop\Scotland\large-royal-stewart-tartan-fabric-c3595-clos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345476">
            <a:off x="6606448" y="1829140"/>
            <a:ext cx="1760101" cy="1717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оксана\Desktop\Scotland\b0eed612008319647d87d0cfacc3f99b--kilt-houndstooth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84080">
            <a:off x="4011485" y="2492221"/>
            <a:ext cx="15049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оксана\Desktop\Scotland\3869690_stock-vector-vector-seamless-pattern-scottish-tarta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929198"/>
            <a:ext cx="15621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оксана\Desktop\Scotland\8895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665095">
            <a:off x="5814297" y="4671298"/>
            <a:ext cx="15144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Edinburgh Castl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357166"/>
            <a:ext cx="4071966" cy="2704040"/>
          </a:xfrm>
        </p:spPr>
      </p:pic>
      <p:pic>
        <p:nvPicPr>
          <p:cNvPr id="11" name="Рисунок 10" descr="thist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500042"/>
            <a:ext cx="2214562" cy="2634406"/>
          </a:xfrm>
          <a:prstGeom prst="rect">
            <a:avLst/>
          </a:prstGeom>
        </p:spPr>
      </p:pic>
      <p:pic>
        <p:nvPicPr>
          <p:cNvPr id="12" name="Рисунок 11" descr="Holyrood Ga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3643314"/>
            <a:ext cx="4081971" cy="2714644"/>
          </a:xfrm>
          <a:prstGeom prst="rect">
            <a:avLst/>
          </a:prstGeom>
        </p:spPr>
      </p:pic>
      <p:pic>
        <p:nvPicPr>
          <p:cNvPr id="13" name="Рисунок 12" descr="3d44babfd7b9206f7ee47d2a8654c4d3--march-birth-flowers-polymer-clay-flower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3500438"/>
            <a:ext cx="3076572" cy="29135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bg1"/>
                </a:solidFill>
              </a:rPr>
              <a:t>Scotland</a:t>
            </a:r>
            <a:endParaRPr lang="ru-RU" sz="7200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Edinburgh Cast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57422" y="3643314"/>
            <a:ext cx="4359399" cy="2894913"/>
          </a:xfrm>
        </p:spPr>
      </p:pic>
      <p:pic>
        <p:nvPicPr>
          <p:cNvPr id="5" name="Рисунок 4" descr="thist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1785926"/>
            <a:ext cx="1285884" cy="1529666"/>
          </a:xfrm>
          <a:prstGeom prst="rect">
            <a:avLst/>
          </a:prstGeom>
        </p:spPr>
      </p:pic>
      <p:pic>
        <p:nvPicPr>
          <p:cNvPr id="6" name="Рисунок 5" descr="Holyrood Gat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1285860"/>
            <a:ext cx="3357586" cy="2232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united-kingdom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285728"/>
            <a:ext cx="5456147" cy="6464676"/>
          </a:xfrm>
        </p:spPr>
      </p:pic>
      <p:pic>
        <p:nvPicPr>
          <p:cNvPr id="5" name="Рисунок 4" descr="thist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142984"/>
            <a:ext cx="594274" cy="706939"/>
          </a:xfrm>
          <a:prstGeom prst="rect">
            <a:avLst/>
          </a:prstGeom>
        </p:spPr>
      </p:pic>
      <p:pic>
        <p:nvPicPr>
          <p:cNvPr id="6" name="Рисунок 5" descr="3d44babfd7b9206f7ee47d2a8654c4d3--march-birth-flowers-polymer-clay-flowe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2" y="5286388"/>
            <a:ext cx="715121" cy="677227"/>
          </a:xfrm>
          <a:prstGeom prst="rect">
            <a:avLst/>
          </a:prstGeom>
        </p:spPr>
      </p:pic>
      <p:pic>
        <p:nvPicPr>
          <p:cNvPr id="7" name="Рисунок 6" descr="Draw-a-Shamrock-Step-12.jpg"/>
          <p:cNvPicPr>
            <a:picLocks noChangeAspect="1"/>
          </p:cNvPicPr>
          <p:nvPr/>
        </p:nvPicPr>
        <p:blipFill>
          <a:blip r:embed="rId5" cstate="print"/>
          <a:srcRect l="25000" t="11458" r="24219" b="10416"/>
          <a:stretch>
            <a:fillRect/>
          </a:stretch>
        </p:blipFill>
        <p:spPr>
          <a:xfrm>
            <a:off x="2714612" y="3714752"/>
            <a:ext cx="714380" cy="824285"/>
          </a:xfrm>
          <a:prstGeom prst="rect">
            <a:avLst/>
          </a:prstGeom>
        </p:spPr>
      </p:pic>
      <p:pic>
        <p:nvPicPr>
          <p:cNvPr id="8" name="Рисунок 7" descr="flag-of-northern-ireland_blqm7ye9_thumbnail-full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57356" y="3714752"/>
            <a:ext cx="785785" cy="571504"/>
          </a:xfrm>
          <a:prstGeom prst="rect">
            <a:avLst/>
          </a:prstGeom>
        </p:spPr>
      </p:pic>
      <p:pic>
        <p:nvPicPr>
          <p:cNvPr id="9" name="Рисунок 8" descr="r5xrpipEes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72132" y="3286124"/>
            <a:ext cx="754914" cy="598269"/>
          </a:xfrm>
          <a:prstGeom prst="rect">
            <a:avLst/>
          </a:prstGeom>
        </p:spPr>
      </p:pic>
      <p:pic>
        <p:nvPicPr>
          <p:cNvPr id="10" name="Рисунок 9" descr="image.jpg"/>
          <p:cNvPicPr>
            <a:picLocks noChangeAspect="1"/>
          </p:cNvPicPr>
          <p:nvPr/>
        </p:nvPicPr>
        <p:blipFill>
          <a:blip r:embed="rId8" cstate="print"/>
          <a:srcRect l="11718" t="4585" r="13281" b="10407"/>
          <a:stretch>
            <a:fillRect/>
          </a:stretch>
        </p:blipFill>
        <p:spPr>
          <a:xfrm>
            <a:off x="6072198" y="4000504"/>
            <a:ext cx="1033404" cy="785818"/>
          </a:xfrm>
          <a:prstGeom prst="rect">
            <a:avLst/>
          </a:prstGeom>
        </p:spPr>
      </p:pic>
      <p:pic>
        <p:nvPicPr>
          <p:cNvPr id="11" name="Рисунок 10" descr="bf61b8ac.jpg"/>
          <p:cNvPicPr>
            <a:picLocks noChangeAspect="1"/>
          </p:cNvPicPr>
          <p:nvPr/>
        </p:nvPicPr>
        <p:blipFill>
          <a:blip r:embed="rId9" cstate="print"/>
          <a:srcRect l="3448" t="6250" r="16379" b="6250"/>
          <a:stretch>
            <a:fillRect/>
          </a:stretch>
        </p:blipFill>
        <p:spPr>
          <a:xfrm>
            <a:off x="4214810" y="4000504"/>
            <a:ext cx="1000132" cy="817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My Cloud (5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785794"/>
            <a:ext cx="8763061" cy="68580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Dictation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643998" cy="5857916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_____ is the process of buying, selling or exchanging goods between countries.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A person who is ____  is wealthy and successful.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The ____ was so high that we couldn’t climb it.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You can easily see their ____ to their children.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If he is as ____ as he says, why  have they caught him?</a:t>
            </a:r>
            <a:endParaRPr lang="ru-RU" dirty="0" smtClean="0">
              <a:solidFill>
                <a:schemeClr val="bg1"/>
              </a:solidFill>
            </a:endParaRP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The most ____ character in “Alice in Wonderland” is the Queen.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My uncle has got a lot of medals but he is too ___ to wear them.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The traffic in High Street is so ___that I never let my son cross it alone.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To ____ is to put a dead body into a grave.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On May, 9 there is usually a _____ parade in Moscow.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The boy was looking through the window and couldn’t ______ on the work.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There is a great _____ between life in the country and life in the city.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_____ your coat on the hook.</a:t>
            </a:r>
            <a:endParaRPr lang="ru-RU" dirty="0" smtClean="0">
              <a:solidFill>
                <a:schemeClr val="bg1"/>
              </a:solidFill>
            </a:endParaRP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The most _____ part of the Royal Mile is the </a:t>
            </a:r>
            <a:r>
              <a:rPr lang="en-US" dirty="0" err="1" smtClean="0">
                <a:solidFill>
                  <a:schemeClr val="bg1"/>
                </a:solidFill>
              </a:rPr>
              <a:t>Cannongate</a:t>
            </a:r>
            <a:r>
              <a:rPr lang="en-US" dirty="0" smtClean="0">
                <a:solidFill>
                  <a:schemeClr val="bg1"/>
                </a:solidFill>
              </a:rPr>
              <a:t>, which gives a good idea of what the Old Town was like.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When Linda came to Edinburgh, she was immediately _____ by romantic beauty of the city.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My Bonnie Lies Over the Ocean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Karaoke, My Bonnie, Sing along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14414" y="1464447"/>
            <a:ext cx="6715172" cy="5036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chemeClr val="bg1"/>
                </a:solidFill>
              </a:rPr>
              <a:t>P.42 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Ex-s. 25, 26, 27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thist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190203">
            <a:off x="1027212" y="1688608"/>
            <a:ext cx="1402265" cy="1668111"/>
          </a:xfrm>
        </p:spPr>
      </p:pic>
      <p:pic>
        <p:nvPicPr>
          <p:cNvPr id="5" name="Рисунок 4" descr="Edinburgh Cast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429000"/>
            <a:ext cx="4876800" cy="3238500"/>
          </a:xfrm>
          <a:prstGeom prst="rect">
            <a:avLst/>
          </a:prstGeom>
        </p:spPr>
      </p:pic>
      <p:pic>
        <p:nvPicPr>
          <p:cNvPr id="6" name="Рисунок 5" descr="canongate-Edinbur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3643314"/>
            <a:ext cx="3505200" cy="2641600"/>
          </a:xfrm>
          <a:prstGeom prst="rect">
            <a:avLst/>
          </a:prstGeom>
        </p:spPr>
      </p:pic>
      <p:pic>
        <p:nvPicPr>
          <p:cNvPr id="7" name="Рисунок 6" descr="scot_tatto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142852"/>
            <a:ext cx="4141558" cy="312687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429256" y="3071810"/>
            <a:ext cx="2997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The Edinburgh military tattoo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857884" y="6286520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The </a:t>
            </a:r>
            <a:r>
              <a:rPr lang="en-US" b="1" dirty="0" err="1" smtClean="0">
                <a:solidFill>
                  <a:schemeClr val="bg1"/>
                </a:solidFill>
              </a:rPr>
              <a:t>Cannongate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43174" y="307181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Edinburgh Castle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P.45 EX. 29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image_5979e15c3072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7027" y="1600200"/>
            <a:ext cx="3398945" cy="4525963"/>
          </a:xfrm>
        </p:spPr>
      </p:pic>
      <p:pic>
        <p:nvPicPr>
          <p:cNvPr id="6" name="Содержимое 5" descr="3618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9225" y="1600200"/>
            <a:ext cx="3756549" cy="4525963"/>
          </a:xfrm>
        </p:spPr>
      </p:pic>
      <p:sp>
        <p:nvSpPr>
          <p:cNvPr id="7" name="TextBox 6"/>
          <p:cNvSpPr txBox="1"/>
          <p:nvPr/>
        </p:nvSpPr>
        <p:spPr>
          <a:xfrm>
            <a:off x="6143636" y="1000108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Duncan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62" y="1000108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Mike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313</Words>
  <Application>Microsoft Office PowerPoint</Application>
  <PresentationFormat>Экран (4:3)</PresentationFormat>
  <Paragraphs>35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Scotland</vt:lpstr>
      <vt:lpstr>Презентация PowerPoint</vt:lpstr>
      <vt:lpstr>Презентация PowerPoint</vt:lpstr>
      <vt:lpstr>Dictation</vt:lpstr>
      <vt:lpstr>My Bonnie Lies Over the Ocean</vt:lpstr>
      <vt:lpstr>P.42  Ex-s. 25, 26, 27</vt:lpstr>
      <vt:lpstr>P.45 EX. 29</vt:lpstr>
      <vt:lpstr>Презентация PowerPoint</vt:lpstr>
      <vt:lpstr>Ex. 21 P. 41</vt:lpstr>
      <vt:lpstr>MY HEART’S IN THE HIGHLANDS</vt:lpstr>
      <vt:lpstr>Robert Burns (1759-1796)</vt:lpstr>
      <vt:lpstr>Samuil Yakovlevich Marshak (1887-1934)</vt:lpstr>
      <vt:lpstr>В горах моё сердце</vt:lpstr>
      <vt:lpstr>Презентация PowerPoint</vt:lpstr>
      <vt:lpstr>Rate yourselves!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гоча</cp:lastModifiedBy>
  <cp:revision>73</cp:revision>
  <dcterms:created xsi:type="dcterms:W3CDTF">2019-01-26T17:39:08Z</dcterms:created>
  <dcterms:modified xsi:type="dcterms:W3CDTF">2020-03-17T22:46:28Z</dcterms:modified>
</cp:coreProperties>
</file>