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65" r:id="rId2"/>
    <p:sldId id="317" r:id="rId3"/>
    <p:sldId id="318" r:id="rId4"/>
    <p:sldId id="31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3" autoAdjust="0"/>
    <p:restoredTop sz="86369" autoAdjust="0"/>
  </p:normalViewPr>
  <p:slideViewPr>
    <p:cSldViewPr>
      <p:cViewPr>
        <p:scale>
          <a:sx n="62" d="100"/>
          <a:sy n="62" d="100"/>
        </p:scale>
        <p:origin x="-13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AF536-AFDE-4EE4-9F87-8D176B5EA0FF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D71DD-4416-4FD5-A282-DF2B240C1F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7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D71DD-4416-4FD5-A282-DF2B240C1F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85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98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89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7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7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84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54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1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55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06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3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pptcloud3.ams3.digitaloceanspaces.com/slides/pics/002/649/270/original/Slide1.jpg?148918716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7413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pptcloud3.ams3.digitaloceanspaces.com/slides/pics/002/649/271/original/Slide2.jpg?148918716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87"/>
          <a:stretch/>
        </p:blipFill>
        <p:spPr bwMode="auto">
          <a:xfrm>
            <a:off x="0" y="188640"/>
            <a:ext cx="8748463" cy="6552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5557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pptcloud3.ams3.digitaloceanspaces.com/slides/pics/002/649/282/original/Slide13.jpg?148918716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286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Картинки по запросу раскраски на тему 9 мая день победы для детей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 flipV="1">
            <a:off x="1367645" y="-1179003"/>
            <a:ext cx="6408712" cy="914399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9327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1</Words>
  <Application>Microsoft Office PowerPoint</Application>
  <PresentationFormat>Экран (4:3)</PresentationFormat>
  <Paragraphs>1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Acer</cp:lastModifiedBy>
  <cp:revision>91</cp:revision>
  <dcterms:created xsi:type="dcterms:W3CDTF">2018-10-16T20:37:20Z</dcterms:created>
  <dcterms:modified xsi:type="dcterms:W3CDTF">2020-05-11T07:24:57Z</dcterms:modified>
</cp:coreProperties>
</file>