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  <p:sldMasterId id="2147483807" r:id="rId2"/>
  </p:sldMasterIdLst>
  <p:sldIdLst>
    <p:sldId id="274" r:id="rId3"/>
    <p:sldId id="275" r:id="rId4"/>
    <p:sldId id="276" r:id="rId5"/>
    <p:sldId id="294" r:id="rId6"/>
    <p:sldId id="272" r:id="rId7"/>
    <p:sldId id="277" r:id="rId8"/>
    <p:sldId id="286" r:id="rId9"/>
    <p:sldId id="258" r:id="rId10"/>
    <p:sldId id="278" r:id="rId11"/>
    <p:sldId id="266" r:id="rId12"/>
    <p:sldId id="265" r:id="rId13"/>
    <p:sldId id="263" r:id="rId14"/>
    <p:sldId id="295" r:id="rId15"/>
    <p:sldId id="268" r:id="rId16"/>
    <p:sldId id="264" r:id="rId17"/>
    <p:sldId id="288" r:id="rId18"/>
    <p:sldId id="280" r:id="rId19"/>
    <p:sldId id="279" r:id="rId20"/>
    <p:sldId id="296" r:id="rId21"/>
    <p:sldId id="297" r:id="rId22"/>
    <p:sldId id="298" r:id="rId23"/>
    <p:sldId id="281" r:id="rId24"/>
    <p:sldId id="299" r:id="rId25"/>
    <p:sldId id="290" r:id="rId26"/>
    <p:sldId id="292" r:id="rId27"/>
    <p:sldId id="291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754" autoAdjust="0"/>
    <p:restoredTop sz="94660"/>
  </p:normalViewPr>
  <p:slideViewPr>
    <p:cSldViewPr>
      <p:cViewPr varScale="1">
        <p:scale>
          <a:sx n="68" d="100"/>
          <a:sy n="68" d="100"/>
        </p:scale>
        <p:origin x="-13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</a:endParaRPr>
              </a:p>
            </p:txBody>
          </p:sp>
        </p:grpSp>
      </p:grpSp>
      <p:sp>
        <p:nvSpPr>
          <p:cNvPr id="515083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508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1EE7E-8057-4C1B-8F62-670CC017AE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E15F1-AACE-4800-89E6-F8BC7213E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05703-5221-452C-BBC4-3F8BB94CBD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DBD54-16C3-4C99-9A80-C9B068CDB3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760B4-B5F7-4C85-BDBC-6AEE5FFCAF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9144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77F0B-078D-4190-B6E9-A90611F3CF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35BA0-5307-4A73-B7B9-9349270A8A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0" y="552"/>
                </a:cxn>
                <a:cxn ang="0">
                  <a:pos x="1968" y="264"/>
                </a:cxn>
                <a:cxn ang="0">
                  <a:pos x="2028" y="270"/>
                </a:cxn>
                <a:cxn ang="0">
                  <a:pos x="2661" y="528"/>
                </a:cxn>
                <a:cxn ang="0">
                  <a:pos x="2688" y="648"/>
                </a:cxn>
                <a:cxn ang="0">
                  <a:pos x="2304" y="1080"/>
                </a:cxn>
                <a:cxn ang="0">
                  <a:pos x="1584" y="1224"/>
                </a:cxn>
                <a:cxn ang="0">
                  <a:pos x="1296" y="936"/>
                </a:cxn>
                <a:cxn ang="0">
                  <a:pos x="864" y="1032"/>
                </a:cxn>
                <a:cxn ang="0">
                  <a:pos x="0" y="552"/>
                </a:cxn>
                <a:cxn ang="0">
                  <a:pos x="0" y="0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/>
              <a:ahLst/>
              <a:cxnLst>
                <a:cxn ang="0">
                  <a:pos x="2208" y="15"/>
                </a:cxn>
                <a:cxn ang="0">
                  <a:pos x="2088" y="57"/>
                </a:cxn>
                <a:cxn ang="0">
                  <a:pos x="1951" y="99"/>
                </a:cxn>
                <a:cxn ang="0">
                  <a:pos x="1704" y="135"/>
                </a:cxn>
                <a:cxn ang="0">
                  <a:pos x="1314" y="177"/>
                </a:cxn>
                <a:cxn ang="0">
                  <a:pos x="1176" y="189"/>
                </a:cxn>
                <a:cxn ang="0">
                  <a:pos x="1122" y="195"/>
                </a:cxn>
                <a:cxn ang="0">
                  <a:pos x="1075" y="231"/>
                </a:cxn>
                <a:cxn ang="0">
                  <a:pos x="924" y="321"/>
                </a:cxn>
                <a:cxn ang="0">
                  <a:pos x="840" y="369"/>
                </a:cxn>
                <a:cxn ang="0">
                  <a:pos x="630" y="458"/>
                </a:cxn>
                <a:cxn ang="0">
                  <a:pos x="529" y="500"/>
                </a:cxn>
                <a:cxn ang="0">
                  <a:pos x="487" y="542"/>
                </a:cxn>
                <a:cxn ang="0">
                  <a:pos x="457" y="590"/>
                </a:cxn>
                <a:cxn ang="0">
                  <a:pos x="402" y="638"/>
                </a:cxn>
                <a:cxn ang="0">
                  <a:pos x="330" y="758"/>
                </a:cxn>
                <a:cxn ang="0">
                  <a:pos x="312" y="788"/>
                </a:cxn>
                <a:cxn ang="0">
                  <a:pos x="252" y="824"/>
                </a:cxn>
                <a:cxn ang="0">
                  <a:pos x="84" y="926"/>
                </a:cxn>
                <a:cxn ang="0">
                  <a:pos x="0" y="992"/>
                </a:cxn>
                <a:cxn ang="0">
                  <a:pos x="12" y="1040"/>
                </a:cxn>
                <a:cxn ang="0">
                  <a:pos x="132" y="1034"/>
                </a:cxn>
                <a:cxn ang="0">
                  <a:pos x="336" y="980"/>
                </a:cxn>
                <a:cxn ang="0">
                  <a:pos x="529" y="896"/>
                </a:cxn>
                <a:cxn ang="0">
                  <a:pos x="576" y="872"/>
                </a:cxn>
                <a:cxn ang="0">
                  <a:pos x="714" y="848"/>
                </a:cxn>
                <a:cxn ang="0">
                  <a:pos x="966" y="794"/>
                </a:cxn>
                <a:cxn ang="0">
                  <a:pos x="1212" y="782"/>
                </a:cxn>
                <a:cxn ang="0">
                  <a:pos x="1416" y="872"/>
                </a:cxn>
                <a:cxn ang="0">
                  <a:pos x="1464" y="932"/>
                </a:cxn>
                <a:cxn ang="0">
                  <a:pos x="1440" y="992"/>
                </a:cxn>
                <a:cxn ang="0">
                  <a:pos x="1302" y="1040"/>
                </a:cxn>
                <a:cxn ang="0">
                  <a:pos x="1158" y="1100"/>
                </a:cxn>
                <a:cxn ang="0">
                  <a:pos x="1093" y="1148"/>
                </a:cxn>
                <a:cxn ang="0">
                  <a:pos x="1075" y="1208"/>
                </a:cxn>
                <a:cxn ang="0">
                  <a:pos x="1093" y="1232"/>
                </a:cxn>
                <a:cxn ang="0">
                  <a:pos x="1152" y="1226"/>
                </a:cxn>
                <a:cxn ang="0">
                  <a:pos x="1332" y="1208"/>
                </a:cxn>
                <a:cxn ang="0">
                  <a:pos x="1434" y="1184"/>
                </a:cxn>
                <a:cxn ang="0">
                  <a:pos x="1464" y="1172"/>
                </a:cxn>
                <a:cxn ang="0">
                  <a:pos x="1578" y="1130"/>
                </a:cxn>
                <a:cxn ang="0">
                  <a:pos x="1758" y="1064"/>
                </a:cxn>
                <a:cxn ang="0">
                  <a:pos x="1872" y="962"/>
                </a:cxn>
                <a:cxn ang="0">
                  <a:pos x="1986" y="800"/>
                </a:cxn>
                <a:cxn ang="0">
                  <a:pos x="2166" y="650"/>
                </a:cxn>
                <a:cxn ang="0">
                  <a:pos x="2257" y="590"/>
                </a:cxn>
                <a:cxn ang="0">
                  <a:pos x="2400" y="57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85" y="18"/>
                </a:cxn>
                <a:cxn ang="0">
                  <a:pos x="185" y="36"/>
                </a:cxn>
                <a:cxn ang="0">
                  <a:pos x="179" y="54"/>
                </a:cxn>
                <a:cxn ang="0">
                  <a:pos x="161" y="72"/>
                </a:cxn>
                <a:cxn ang="0">
                  <a:pos x="137" y="96"/>
                </a:cxn>
                <a:cxn ang="0">
                  <a:pos x="101" y="108"/>
                </a:cxn>
                <a:cxn ang="0">
                  <a:pos x="47" y="120"/>
                </a:cxn>
                <a:cxn ang="0">
                  <a:pos x="29" y="120"/>
                </a:cxn>
                <a:cxn ang="0">
                  <a:pos x="17" y="114"/>
                </a:cxn>
                <a:cxn ang="0">
                  <a:pos x="0" y="96"/>
                </a:cxn>
                <a:cxn ang="0">
                  <a:pos x="0" y="78"/>
                </a:cxn>
                <a:cxn ang="0">
                  <a:pos x="0" y="72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79" y="24"/>
                </a:cxn>
                <a:cxn ang="0">
                  <a:pos x="167" y="42"/>
                </a:cxn>
                <a:cxn ang="0">
                  <a:pos x="149" y="66"/>
                </a:cxn>
                <a:cxn ang="0">
                  <a:pos x="131" y="90"/>
                </a:cxn>
                <a:cxn ang="0">
                  <a:pos x="102" y="108"/>
                </a:cxn>
                <a:cxn ang="0">
                  <a:pos x="66" y="120"/>
                </a:cxn>
                <a:cxn ang="0">
                  <a:pos x="18" y="120"/>
                </a:cxn>
                <a:cxn ang="0">
                  <a:pos x="0" y="60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69"/>
                </a:cxn>
                <a:cxn ang="0">
                  <a:pos x="6" y="251"/>
                </a:cxn>
                <a:cxn ang="0">
                  <a:pos x="6" y="239"/>
                </a:cxn>
                <a:cxn ang="0">
                  <a:pos x="12" y="227"/>
                </a:cxn>
                <a:cxn ang="0">
                  <a:pos x="18" y="221"/>
                </a:cxn>
                <a:cxn ang="0">
                  <a:pos x="36" y="215"/>
                </a:cxn>
                <a:cxn ang="0">
                  <a:pos x="77" y="203"/>
                </a:cxn>
                <a:cxn ang="0">
                  <a:pos x="137" y="179"/>
                </a:cxn>
                <a:cxn ang="0">
                  <a:pos x="209" y="143"/>
                </a:cxn>
                <a:cxn ang="0">
                  <a:pos x="251" y="120"/>
                </a:cxn>
                <a:cxn ang="0">
                  <a:pos x="299" y="96"/>
                </a:cxn>
                <a:cxn ang="0">
                  <a:pos x="394" y="48"/>
                </a:cxn>
                <a:cxn ang="0">
                  <a:pos x="442" y="30"/>
                </a:cxn>
                <a:cxn ang="0">
                  <a:pos x="478" y="12"/>
                </a:cxn>
                <a:cxn ang="0">
                  <a:pos x="502" y="6"/>
                </a:cxn>
                <a:cxn ang="0">
                  <a:pos x="520" y="0"/>
                </a:cxn>
                <a:cxn ang="0">
                  <a:pos x="526" y="0"/>
                </a:cxn>
                <a:cxn ang="0">
                  <a:pos x="520" y="6"/>
                </a:cxn>
                <a:cxn ang="0">
                  <a:pos x="508" y="12"/>
                </a:cxn>
                <a:cxn ang="0">
                  <a:pos x="484" y="24"/>
                </a:cxn>
                <a:cxn ang="0">
                  <a:pos x="460" y="42"/>
                </a:cxn>
                <a:cxn ang="0">
                  <a:pos x="436" y="54"/>
                </a:cxn>
                <a:cxn ang="0">
                  <a:pos x="394" y="78"/>
                </a:cxn>
                <a:cxn ang="0">
                  <a:pos x="340" y="108"/>
                </a:cxn>
                <a:cxn ang="0">
                  <a:pos x="275" y="143"/>
                </a:cxn>
                <a:cxn ang="0">
                  <a:pos x="131" y="221"/>
                </a:cxn>
                <a:cxn ang="0">
                  <a:pos x="65" y="251"/>
                </a:cxn>
                <a:cxn ang="0">
                  <a:pos x="0" y="275"/>
                </a:cxn>
                <a:cxn ang="0">
                  <a:pos x="0" y="275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/>
              <a:ahLst/>
              <a:cxnLst>
                <a:cxn ang="0">
                  <a:pos x="48" y="216"/>
                </a:cxn>
                <a:cxn ang="0">
                  <a:pos x="30" y="252"/>
                </a:cxn>
                <a:cxn ang="0">
                  <a:pos x="12" y="282"/>
                </a:cxn>
                <a:cxn ang="0">
                  <a:pos x="6" y="300"/>
                </a:cxn>
                <a:cxn ang="0">
                  <a:pos x="0" y="306"/>
                </a:cxn>
                <a:cxn ang="0">
                  <a:pos x="48" y="276"/>
                </a:cxn>
                <a:cxn ang="0">
                  <a:pos x="84" y="252"/>
                </a:cxn>
                <a:cxn ang="0">
                  <a:pos x="108" y="234"/>
                </a:cxn>
                <a:cxn ang="0">
                  <a:pos x="120" y="228"/>
                </a:cxn>
                <a:cxn ang="0">
                  <a:pos x="126" y="228"/>
                </a:cxn>
                <a:cxn ang="0">
                  <a:pos x="144" y="222"/>
                </a:cxn>
                <a:cxn ang="0">
                  <a:pos x="168" y="216"/>
                </a:cxn>
                <a:cxn ang="0">
                  <a:pos x="198" y="204"/>
                </a:cxn>
                <a:cxn ang="0">
                  <a:pos x="275" y="180"/>
                </a:cxn>
                <a:cxn ang="0">
                  <a:pos x="371" y="156"/>
                </a:cxn>
                <a:cxn ang="0">
                  <a:pos x="461" y="126"/>
                </a:cxn>
                <a:cxn ang="0">
                  <a:pos x="544" y="102"/>
                </a:cxn>
                <a:cxn ang="0">
                  <a:pos x="574" y="90"/>
                </a:cxn>
                <a:cxn ang="0">
                  <a:pos x="604" y="84"/>
                </a:cxn>
                <a:cxn ang="0">
                  <a:pos x="622" y="78"/>
                </a:cxn>
                <a:cxn ang="0">
                  <a:pos x="628" y="72"/>
                </a:cxn>
                <a:cxn ang="0">
                  <a:pos x="634" y="66"/>
                </a:cxn>
                <a:cxn ang="0">
                  <a:pos x="652" y="60"/>
                </a:cxn>
                <a:cxn ang="0">
                  <a:pos x="694" y="30"/>
                </a:cxn>
                <a:cxn ang="0">
                  <a:pos x="712" y="18"/>
                </a:cxn>
                <a:cxn ang="0">
                  <a:pos x="718" y="6"/>
                </a:cxn>
                <a:cxn ang="0">
                  <a:pos x="712" y="0"/>
                </a:cxn>
                <a:cxn ang="0">
                  <a:pos x="688" y="0"/>
                </a:cxn>
                <a:cxn ang="0">
                  <a:pos x="628" y="0"/>
                </a:cxn>
                <a:cxn ang="0">
                  <a:pos x="580" y="0"/>
                </a:cxn>
                <a:cxn ang="0">
                  <a:pos x="544" y="0"/>
                </a:cxn>
                <a:cxn ang="0">
                  <a:pos x="514" y="18"/>
                </a:cxn>
                <a:cxn ang="0">
                  <a:pos x="485" y="42"/>
                </a:cxn>
                <a:cxn ang="0">
                  <a:pos x="467" y="54"/>
                </a:cxn>
                <a:cxn ang="0">
                  <a:pos x="449" y="60"/>
                </a:cxn>
                <a:cxn ang="0">
                  <a:pos x="425" y="60"/>
                </a:cxn>
                <a:cxn ang="0">
                  <a:pos x="389" y="66"/>
                </a:cxn>
                <a:cxn ang="0">
                  <a:pos x="347" y="84"/>
                </a:cxn>
                <a:cxn ang="0">
                  <a:pos x="311" y="108"/>
                </a:cxn>
                <a:cxn ang="0">
                  <a:pos x="287" y="126"/>
                </a:cxn>
                <a:cxn ang="0">
                  <a:pos x="275" y="132"/>
                </a:cxn>
                <a:cxn ang="0">
                  <a:pos x="257" y="138"/>
                </a:cxn>
                <a:cxn ang="0">
                  <a:pos x="221" y="138"/>
                </a:cxn>
                <a:cxn ang="0">
                  <a:pos x="186" y="138"/>
                </a:cxn>
                <a:cxn ang="0">
                  <a:pos x="180" y="138"/>
                </a:cxn>
                <a:cxn ang="0">
                  <a:pos x="174" y="138"/>
                </a:cxn>
                <a:cxn ang="0">
                  <a:pos x="114" y="162"/>
                </a:cxn>
                <a:cxn ang="0">
                  <a:pos x="48" y="216"/>
                </a:cxn>
                <a:cxn ang="0">
                  <a:pos x="48" y="216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/>
              <a:ahLst/>
              <a:cxnLst>
                <a:cxn ang="0">
                  <a:pos x="2231" y="54"/>
                </a:cxn>
                <a:cxn ang="0">
                  <a:pos x="2189" y="54"/>
                </a:cxn>
                <a:cxn ang="0">
                  <a:pos x="2147" y="66"/>
                </a:cxn>
                <a:cxn ang="0">
                  <a:pos x="2021" y="101"/>
                </a:cxn>
                <a:cxn ang="0">
                  <a:pos x="1956" y="119"/>
                </a:cxn>
                <a:cxn ang="0">
                  <a:pos x="1860" y="167"/>
                </a:cxn>
                <a:cxn ang="0">
                  <a:pos x="1836" y="245"/>
                </a:cxn>
                <a:cxn ang="0">
                  <a:pos x="1842" y="305"/>
                </a:cxn>
                <a:cxn ang="0">
                  <a:pos x="1758" y="317"/>
                </a:cxn>
                <a:cxn ang="0">
                  <a:pos x="1597" y="263"/>
                </a:cxn>
                <a:cxn ang="0">
                  <a:pos x="1507" y="257"/>
                </a:cxn>
                <a:cxn ang="0">
                  <a:pos x="1399" y="311"/>
                </a:cxn>
                <a:cxn ang="0">
                  <a:pos x="1334" y="353"/>
                </a:cxn>
                <a:cxn ang="0">
                  <a:pos x="1310" y="359"/>
                </a:cxn>
                <a:cxn ang="0">
                  <a:pos x="1214" y="371"/>
                </a:cxn>
                <a:cxn ang="0">
                  <a:pos x="1160" y="365"/>
                </a:cxn>
                <a:cxn ang="0">
                  <a:pos x="1053" y="371"/>
                </a:cxn>
                <a:cxn ang="0">
                  <a:pos x="957" y="383"/>
                </a:cxn>
                <a:cxn ang="0">
                  <a:pos x="921" y="401"/>
                </a:cxn>
                <a:cxn ang="0">
                  <a:pos x="819" y="419"/>
                </a:cxn>
                <a:cxn ang="0">
                  <a:pos x="778" y="419"/>
                </a:cxn>
                <a:cxn ang="0">
                  <a:pos x="664" y="437"/>
                </a:cxn>
                <a:cxn ang="0">
                  <a:pos x="598" y="473"/>
                </a:cxn>
                <a:cxn ang="0">
                  <a:pos x="503" y="467"/>
                </a:cxn>
                <a:cxn ang="0">
                  <a:pos x="431" y="491"/>
                </a:cxn>
                <a:cxn ang="0">
                  <a:pos x="413" y="539"/>
                </a:cxn>
                <a:cxn ang="0">
                  <a:pos x="347" y="569"/>
                </a:cxn>
                <a:cxn ang="0">
                  <a:pos x="222" y="599"/>
                </a:cxn>
                <a:cxn ang="0">
                  <a:pos x="138" y="647"/>
                </a:cxn>
                <a:cxn ang="0">
                  <a:pos x="108" y="659"/>
                </a:cxn>
                <a:cxn ang="0">
                  <a:pos x="0" y="671"/>
                </a:cxn>
                <a:cxn ang="0">
                  <a:pos x="84" y="695"/>
                </a:cxn>
                <a:cxn ang="0">
                  <a:pos x="263" y="653"/>
                </a:cxn>
                <a:cxn ang="0">
                  <a:pos x="473" y="569"/>
                </a:cxn>
                <a:cxn ang="0">
                  <a:pos x="568" y="521"/>
                </a:cxn>
                <a:cxn ang="0">
                  <a:pos x="646" y="515"/>
                </a:cxn>
                <a:cxn ang="0">
                  <a:pos x="873" y="461"/>
                </a:cxn>
                <a:cxn ang="0">
                  <a:pos x="1148" y="425"/>
                </a:cxn>
                <a:cxn ang="0">
                  <a:pos x="1292" y="461"/>
                </a:cxn>
                <a:cxn ang="0">
                  <a:pos x="1417" y="533"/>
                </a:cxn>
                <a:cxn ang="0">
                  <a:pos x="1435" y="617"/>
                </a:cxn>
                <a:cxn ang="0">
                  <a:pos x="1376" y="653"/>
                </a:cxn>
                <a:cxn ang="0">
                  <a:pos x="1226" y="701"/>
                </a:cxn>
                <a:cxn ang="0">
                  <a:pos x="1112" y="755"/>
                </a:cxn>
                <a:cxn ang="0">
                  <a:pos x="1065" y="809"/>
                </a:cxn>
                <a:cxn ang="0">
                  <a:pos x="1077" y="869"/>
                </a:cxn>
                <a:cxn ang="0">
                  <a:pos x="1106" y="881"/>
                </a:cxn>
                <a:cxn ang="0">
                  <a:pos x="1208" y="869"/>
                </a:cxn>
                <a:cxn ang="0">
                  <a:pos x="1388" y="857"/>
                </a:cxn>
                <a:cxn ang="0">
                  <a:pos x="1441" y="851"/>
                </a:cxn>
                <a:cxn ang="0">
                  <a:pos x="1483" y="833"/>
                </a:cxn>
                <a:cxn ang="0">
                  <a:pos x="1675" y="743"/>
                </a:cxn>
                <a:cxn ang="0">
                  <a:pos x="1806" y="689"/>
                </a:cxn>
                <a:cxn ang="0">
                  <a:pos x="1884" y="581"/>
                </a:cxn>
                <a:cxn ang="0">
                  <a:pos x="2039" y="389"/>
                </a:cxn>
                <a:cxn ang="0">
                  <a:pos x="2207" y="269"/>
                </a:cxn>
                <a:cxn ang="0">
                  <a:pos x="2249" y="239"/>
                </a:cxn>
                <a:cxn ang="0">
                  <a:pos x="2392" y="0"/>
                </a:cxn>
                <a:cxn ang="0">
                  <a:pos x="2302" y="36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8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/>
              <a:ahLst/>
              <a:cxnLst>
                <a:cxn ang="0">
                  <a:pos x="2370" y="72"/>
                </a:cxn>
                <a:cxn ang="0">
                  <a:pos x="2597" y="198"/>
                </a:cxn>
                <a:cxn ang="0">
                  <a:pos x="2639" y="276"/>
                </a:cxn>
                <a:cxn ang="0">
                  <a:pos x="2453" y="264"/>
                </a:cxn>
                <a:cxn ang="0">
                  <a:pos x="2297" y="204"/>
                </a:cxn>
                <a:cxn ang="0">
                  <a:pos x="2112" y="66"/>
                </a:cxn>
                <a:cxn ang="0">
                  <a:pos x="2088" y="72"/>
                </a:cxn>
                <a:cxn ang="0">
                  <a:pos x="2106" y="114"/>
                </a:cxn>
                <a:cxn ang="0">
                  <a:pos x="2412" y="552"/>
                </a:cxn>
                <a:cxn ang="0">
                  <a:pos x="2279" y="564"/>
                </a:cxn>
                <a:cxn ang="0">
                  <a:pos x="2189" y="492"/>
                </a:cxn>
                <a:cxn ang="0">
                  <a:pos x="2058" y="330"/>
                </a:cxn>
                <a:cxn ang="0">
                  <a:pos x="1991" y="234"/>
                </a:cxn>
                <a:cxn ang="0">
                  <a:pos x="1949" y="174"/>
                </a:cxn>
                <a:cxn ang="0">
                  <a:pos x="1824" y="132"/>
                </a:cxn>
                <a:cxn ang="0">
                  <a:pos x="1794" y="144"/>
                </a:cxn>
                <a:cxn ang="0">
                  <a:pos x="1895" y="222"/>
                </a:cxn>
                <a:cxn ang="0">
                  <a:pos x="1943" y="366"/>
                </a:cxn>
                <a:cxn ang="0">
                  <a:pos x="2064" y="630"/>
                </a:cxn>
                <a:cxn ang="0">
                  <a:pos x="2052" y="695"/>
                </a:cxn>
                <a:cxn ang="0">
                  <a:pos x="1955" y="683"/>
                </a:cxn>
                <a:cxn ang="0">
                  <a:pos x="1913" y="636"/>
                </a:cxn>
                <a:cxn ang="0">
                  <a:pos x="1703" y="312"/>
                </a:cxn>
                <a:cxn ang="0">
                  <a:pos x="1637" y="276"/>
                </a:cxn>
                <a:cxn ang="0">
                  <a:pos x="1643" y="318"/>
                </a:cxn>
                <a:cxn ang="0">
                  <a:pos x="1673" y="408"/>
                </a:cxn>
                <a:cxn ang="0">
                  <a:pos x="1716" y="779"/>
                </a:cxn>
                <a:cxn ang="0">
                  <a:pos x="1691" y="737"/>
                </a:cxn>
                <a:cxn ang="0">
                  <a:pos x="1613" y="582"/>
                </a:cxn>
                <a:cxn ang="0">
                  <a:pos x="1494" y="480"/>
                </a:cxn>
                <a:cxn ang="0">
                  <a:pos x="1248" y="528"/>
                </a:cxn>
                <a:cxn ang="0">
                  <a:pos x="996" y="630"/>
                </a:cxn>
                <a:cxn ang="0">
                  <a:pos x="714" y="534"/>
                </a:cxn>
                <a:cxn ang="0">
                  <a:pos x="198" y="288"/>
                </a:cxn>
                <a:cxn ang="0">
                  <a:pos x="0" y="460"/>
                </a:cxn>
                <a:cxn ang="0">
                  <a:pos x="288" y="570"/>
                </a:cxn>
                <a:cxn ang="0">
                  <a:pos x="461" y="654"/>
                </a:cxn>
                <a:cxn ang="0">
                  <a:pos x="725" y="755"/>
                </a:cxn>
                <a:cxn ang="0">
                  <a:pos x="966" y="791"/>
                </a:cxn>
                <a:cxn ang="0">
                  <a:pos x="1176" y="779"/>
                </a:cxn>
                <a:cxn ang="0">
                  <a:pos x="1278" y="791"/>
                </a:cxn>
                <a:cxn ang="0">
                  <a:pos x="1404" y="845"/>
                </a:cxn>
                <a:cxn ang="0">
                  <a:pos x="1416" y="887"/>
                </a:cxn>
                <a:cxn ang="0">
                  <a:pos x="1361" y="923"/>
                </a:cxn>
                <a:cxn ang="0">
                  <a:pos x="1385" y="1007"/>
                </a:cxn>
                <a:cxn ang="0">
                  <a:pos x="1494" y="1085"/>
                </a:cxn>
                <a:cxn ang="0">
                  <a:pos x="1697" y="1043"/>
                </a:cxn>
                <a:cxn ang="0">
                  <a:pos x="1812" y="989"/>
                </a:cxn>
                <a:cxn ang="0">
                  <a:pos x="1973" y="917"/>
                </a:cxn>
                <a:cxn ang="0">
                  <a:pos x="2201" y="899"/>
                </a:cxn>
                <a:cxn ang="0">
                  <a:pos x="2364" y="863"/>
                </a:cxn>
                <a:cxn ang="0">
                  <a:pos x="2400" y="743"/>
                </a:cxn>
                <a:cxn ang="0">
                  <a:pos x="2471" y="701"/>
                </a:cxn>
                <a:cxn ang="0">
                  <a:pos x="2621" y="504"/>
                </a:cxn>
                <a:cxn ang="0">
                  <a:pos x="2693" y="374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</p:grpSp>
      <p:sp>
        <p:nvSpPr>
          <p:cNvPr id="591890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91891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36AE4-172A-478B-A081-806805B8A8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F500B-7E13-4441-B43D-C529F99D23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DF9EE-7CF2-4445-9CD0-FA5F7696D4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C25D9-2BB6-411F-BE36-705D60BA99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C662F-B399-4C70-ADCE-379511FB61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0F686-44A0-40F5-A470-C4FA3E27D8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831F70-80E8-49E0-92D2-26962A99E8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2270B-34B6-4677-8686-1EF38B5273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1704A-C74E-4E6F-9A6A-C7686CAC7A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C64BD-7978-4D88-9A23-76FDF75A4F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570203-8576-4128-9A11-D7E1930165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EDC26-F3F8-4ADC-816C-4006E03749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DD08E-729A-4F33-ADCF-DA31F57FDC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680B98-3260-41CF-9420-2448DA7B38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EAB86-70A4-4DA9-9530-52C856C42C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56ECD-7EBA-46E5-AA27-7F01C11EF3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0B352-121E-4FA1-A528-1EE6344EB8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23D61-EE76-46FF-8923-F88A1AB4CF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9BAF5-BB28-4F92-AAD3-BAB046BC42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51405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514053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514054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405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405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405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fld id="{BC0C49C8-1C66-4099-9E43-BA08FFDE34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14060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  <p:sldLayoutId id="2147483873" r:id="rId12"/>
    <p:sldLayoutId id="2147483874" r:id="rId13"/>
    <p:sldLayoutId id="2147483875" r:id="rId14"/>
    <p:sldLayoutId id="2147483876" r:id="rId15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k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590851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52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0" y="552"/>
                </a:cxn>
                <a:cxn ang="0">
                  <a:pos x="1968" y="264"/>
                </a:cxn>
                <a:cxn ang="0">
                  <a:pos x="2028" y="270"/>
                </a:cxn>
                <a:cxn ang="0">
                  <a:pos x="2661" y="528"/>
                </a:cxn>
                <a:cxn ang="0">
                  <a:pos x="2688" y="648"/>
                </a:cxn>
                <a:cxn ang="0">
                  <a:pos x="2304" y="1080"/>
                </a:cxn>
                <a:cxn ang="0">
                  <a:pos x="1584" y="1224"/>
                </a:cxn>
                <a:cxn ang="0">
                  <a:pos x="1296" y="936"/>
                </a:cxn>
                <a:cxn ang="0">
                  <a:pos x="864" y="1032"/>
                </a:cxn>
                <a:cxn ang="0">
                  <a:pos x="0" y="552"/>
                </a:cxn>
                <a:cxn ang="0">
                  <a:pos x="0" y="0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53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/>
              <a:ahLst/>
              <a:cxnLst>
                <a:cxn ang="0">
                  <a:pos x="2208" y="15"/>
                </a:cxn>
                <a:cxn ang="0">
                  <a:pos x="2088" y="57"/>
                </a:cxn>
                <a:cxn ang="0">
                  <a:pos x="1951" y="99"/>
                </a:cxn>
                <a:cxn ang="0">
                  <a:pos x="1704" y="135"/>
                </a:cxn>
                <a:cxn ang="0">
                  <a:pos x="1314" y="177"/>
                </a:cxn>
                <a:cxn ang="0">
                  <a:pos x="1176" y="189"/>
                </a:cxn>
                <a:cxn ang="0">
                  <a:pos x="1122" y="195"/>
                </a:cxn>
                <a:cxn ang="0">
                  <a:pos x="1075" y="231"/>
                </a:cxn>
                <a:cxn ang="0">
                  <a:pos x="924" y="321"/>
                </a:cxn>
                <a:cxn ang="0">
                  <a:pos x="840" y="369"/>
                </a:cxn>
                <a:cxn ang="0">
                  <a:pos x="630" y="458"/>
                </a:cxn>
                <a:cxn ang="0">
                  <a:pos x="529" y="500"/>
                </a:cxn>
                <a:cxn ang="0">
                  <a:pos x="487" y="542"/>
                </a:cxn>
                <a:cxn ang="0">
                  <a:pos x="457" y="590"/>
                </a:cxn>
                <a:cxn ang="0">
                  <a:pos x="402" y="638"/>
                </a:cxn>
                <a:cxn ang="0">
                  <a:pos x="330" y="758"/>
                </a:cxn>
                <a:cxn ang="0">
                  <a:pos x="312" y="788"/>
                </a:cxn>
                <a:cxn ang="0">
                  <a:pos x="252" y="824"/>
                </a:cxn>
                <a:cxn ang="0">
                  <a:pos x="84" y="926"/>
                </a:cxn>
                <a:cxn ang="0">
                  <a:pos x="0" y="992"/>
                </a:cxn>
                <a:cxn ang="0">
                  <a:pos x="12" y="1040"/>
                </a:cxn>
                <a:cxn ang="0">
                  <a:pos x="132" y="1034"/>
                </a:cxn>
                <a:cxn ang="0">
                  <a:pos x="336" y="980"/>
                </a:cxn>
                <a:cxn ang="0">
                  <a:pos x="529" y="896"/>
                </a:cxn>
                <a:cxn ang="0">
                  <a:pos x="576" y="872"/>
                </a:cxn>
                <a:cxn ang="0">
                  <a:pos x="714" y="848"/>
                </a:cxn>
                <a:cxn ang="0">
                  <a:pos x="966" y="794"/>
                </a:cxn>
                <a:cxn ang="0">
                  <a:pos x="1212" y="782"/>
                </a:cxn>
                <a:cxn ang="0">
                  <a:pos x="1416" y="872"/>
                </a:cxn>
                <a:cxn ang="0">
                  <a:pos x="1464" y="932"/>
                </a:cxn>
                <a:cxn ang="0">
                  <a:pos x="1440" y="992"/>
                </a:cxn>
                <a:cxn ang="0">
                  <a:pos x="1302" y="1040"/>
                </a:cxn>
                <a:cxn ang="0">
                  <a:pos x="1158" y="1100"/>
                </a:cxn>
                <a:cxn ang="0">
                  <a:pos x="1093" y="1148"/>
                </a:cxn>
                <a:cxn ang="0">
                  <a:pos x="1075" y="1208"/>
                </a:cxn>
                <a:cxn ang="0">
                  <a:pos x="1093" y="1232"/>
                </a:cxn>
                <a:cxn ang="0">
                  <a:pos x="1152" y="1226"/>
                </a:cxn>
                <a:cxn ang="0">
                  <a:pos x="1332" y="1208"/>
                </a:cxn>
                <a:cxn ang="0">
                  <a:pos x="1434" y="1184"/>
                </a:cxn>
                <a:cxn ang="0">
                  <a:pos x="1464" y="1172"/>
                </a:cxn>
                <a:cxn ang="0">
                  <a:pos x="1578" y="1130"/>
                </a:cxn>
                <a:cxn ang="0">
                  <a:pos x="1758" y="1064"/>
                </a:cxn>
                <a:cxn ang="0">
                  <a:pos x="1872" y="962"/>
                </a:cxn>
                <a:cxn ang="0">
                  <a:pos x="1986" y="800"/>
                </a:cxn>
                <a:cxn ang="0">
                  <a:pos x="2166" y="650"/>
                </a:cxn>
                <a:cxn ang="0">
                  <a:pos x="2257" y="590"/>
                </a:cxn>
                <a:cxn ang="0">
                  <a:pos x="2400" y="57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54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55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85" y="18"/>
                </a:cxn>
                <a:cxn ang="0">
                  <a:pos x="185" y="36"/>
                </a:cxn>
                <a:cxn ang="0">
                  <a:pos x="179" y="54"/>
                </a:cxn>
                <a:cxn ang="0">
                  <a:pos x="161" y="72"/>
                </a:cxn>
                <a:cxn ang="0">
                  <a:pos x="137" y="96"/>
                </a:cxn>
                <a:cxn ang="0">
                  <a:pos x="101" y="108"/>
                </a:cxn>
                <a:cxn ang="0">
                  <a:pos x="47" y="120"/>
                </a:cxn>
                <a:cxn ang="0">
                  <a:pos x="29" y="120"/>
                </a:cxn>
                <a:cxn ang="0">
                  <a:pos x="17" y="114"/>
                </a:cxn>
                <a:cxn ang="0">
                  <a:pos x="0" y="96"/>
                </a:cxn>
                <a:cxn ang="0">
                  <a:pos x="0" y="78"/>
                </a:cxn>
                <a:cxn ang="0">
                  <a:pos x="0" y="72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56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79" y="24"/>
                </a:cxn>
                <a:cxn ang="0">
                  <a:pos x="167" y="42"/>
                </a:cxn>
                <a:cxn ang="0">
                  <a:pos x="149" y="66"/>
                </a:cxn>
                <a:cxn ang="0">
                  <a:pos x="131" y="90"/>
                </a:cxn>
                <a:cxn ang="0">
                  <a:pos x="102" y="108"/>
                </a:cxn>
                <a:cxn ang="0">
                  <a:pos x="66" y="120"/>
                </a:cxn>
                <a:cxn ang="0">
                  <a:pos x="18" y="120"/>
                </a:cxn>
                <a:cxn ang="0">
                  <a:pos x="0" y="60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57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69"/>
                </a:cxn>
                <a:cxn ang="0">
                  <a:pos x="6" y="251"/>
                </a:cxn>
                <a:cxn ang="0">
                  <a:pos x="6" y="239"/>
                </a:cxn>
                <a:cxn ang="0">
                  <a:pos x="12" y="227"/>
                </a:cxn>
                <a:cxn ang="0">
                  <a:pos x="18" y="221"/>
                </a:cxn>
                <a:cxn ang="0">
                  <a:pos x="36" y="215"/>
                </a:cxn>
                <a:cxn ang="0">
                  <a:pos x="77" y="203"/>
                </a:cxn>
                <a:cxn ang="0">
                  <a:pos x="137" y="179"/>
                </a:cxn>
                <a:cxn ang="0">
                  <a:pos x="209" y="143"/>
                </a:cxn>
                <a:cxn ang="0">
                  <a:pos x="251" y="120"/>
                </a:cxn>
                <a:cxn ang="0">
                  <a:pos x="299" y="96"/>
                </a:cxn>
                <a:cxn ang="0">
                  <a:pos x="394" y="48"/>
                </a:cxn>
                <a:cxn ang="0">
                  <a:pos x="442" y="30"/>
                </a:cxn>
                <a:cxn ang="0">
                  <a:pos x="478" y="12"/>
                </a:cxn>
                <a:cxn ang="0">
                  <a:pos x="502" y="6"/>
                </a:cxn>
                <a:cxn ang="0">
                  <a:pos x="520" y="0"/>
                </a:cxn>
                <a:cxn ang="0">
                  <a:pos x="526" y="0"/>
                </a:cxn>
                <a:cxn ang="0">
                  <a:pos x="520" y="6"/>
                </a:cxn>
                <a:cxn ang="0">
                  <a:pos x="508" y="12"/>
                </a:cxn>
                <a:cxn ang="0">
                  <a:pos x="484" y="24"/>
                </a:cxn>
                <a:cxn ang="0">
                  <a:pos x="460" y="42"/>
                </a:cxn>
                <a:cxn ang="0">
                  <a:pos x="436" y="54"/>
                </a:cxn>
                <a:cxn ang="0">
                  <a:pos x="394" y="78"/>
                </a:cxn>
                <a:cxn ang="0">
                  <a:pos x="340" y="108"/>
                </a:cxn>
                <a:cxn ang="0">
                  <a:pos x="275" y="143"/>
                </a:cxn>
                <a:cxn ang="0">
                  <a:pos x="131" y="221"/>
                </a:cxn>
                <a:cxn ang="0">
                  <a:pos x="65" y="251"/>
                </a:cxn>
                <a:cxn ang="0">
                  <a:pos x="0" y="275"/>
                </a:cxn>
                <a:cxn ang="0">
                  <a:pos x="0" y="275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58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/>
              <a:ahLst/>
              <a:cxnLst>
                <a:cxn ang="0">
                  <a:pos x="48" y="216"/>
                </a:cxn>
                <a:cxn ang="0">
                  <a:pos x="30" y="252"/>
                </a:cxn>
                <a:cxn ang="0">
                  <a:pos x="12" y="282"/>
                </a:cxn>
                <a:cxn ang="0">
                  <a:pos x="6" y="300"/>
                </a:cxn>
                <a:cxn ang="0">
                  <a:pos x="0" y="306"/>
                </a:cxn>
                <a:cxn ang="0">
                  <a:pos x="48" y="276"/>
                </a:cxn>
                <a:cxn ang="0">
                  <a:pos x="84" y="252"/>
                </a:cxn>
                <a:cxn ang="0">
                  <a:pos x="108" y="234"/>
                </a:cxn>
                <a:cxn ang="0">
                  <a:pos x="120" y="228"/>
                </a:cxn>
                <a:cxn ang="0">
                  <a:pos x="126" y="228"/>
                </a:cxn>
                <a:cxn ang="0">
                  <a:pos x="144" y="222"/>
                </a:cxn>
                <a:cxn ang="0">
                  <a:pos x="168" y="216"/>
                </a:cxn>
                <a:cxn ang="0">
                  <a:pos x="198" y="204"/>
                </a:cxn>
                <a:cxn ang="0">
                  <a:pos x="275" y="180"/>
                </a:cxn>
                <a:cxn ang="0">
                  <a:pos x="371" y="156"/>
                </a:cxn>
                <a:cxn ang="0">
                  <a:pos x="461" y="126"/>
                </a:cxn>
                <a:cxn ang="0">
                  <a:pos x="544" y="102"/>
                </a:cxn>
                <a:cxn ang="0">
                  <a:pos x="574" y="90"/>
                </a:cxn>
                <a:cxn ang="0">
                  <a:pos x="604" y="84"/>
                </a:cxn>
                <a:cxn ang="0">
                  <a:pos x="622" y="78"/>
                </a:cxn>
                <a:cxn ang="0">
                  <a:pos x="628" y="72"/>
                </a:cxn>
                <a:cxn ang="0">
                  <a:pos x="634" y="66"/>
                </a:cxn>
                <a:cxn ang="0">
                  <a:pos x="652" y="60"/>
                </a:cxn>
                <a:cxn ang="0">
                  <a:pos x="694" y="30"/>
                </a:cxn>
                <a:cxn ang="0">
                  <a:pos x="712" y="18"/>
                </a:cxn>
                <a:cxn ang="0">
                  <a:pos x="718" y="6"/>
                </a:cxn>
                <a:cxn ang="0">
                  <a:pos x="712" y="0"/>
                </a:cxn>
                <a:cxn ang="0">
                  <a:pos x="688" y="0"/>
                </a:cxn>
                <a:cxn ang="0">
                  <a:pos x="628" y="0"/>
                </a:cxn>
                <a:cxn ang="0">
                  <a:pos x="580" y="0"/>
                </a:cxn>
                <a:cxn ang="0">
                  <a:pos x="544" y="0"/>
                </a:cxn>
                <a:cxn ang="0">
                  <a:pos x="514" y="18"/>
                </a:cxn>
                <a:cxn ang="0">
                  <a:pos x="485" y="42"/>
                </a:cxn>
                <a:cxn ang="0">
                  <a:pos x="467" y="54"/>
                </a:cxn>
                <a:cxn ang="0">
                  <a:pos x="449" y="60"/>
                </a:cxn>
                <a:cxn ang="0">
                  <a:pos x="425" y="60"/>
                </a:cxn>
                <a:cxn ang="0">
                  <a:pos x="389" y="66"/>
                </a:cxn>
                <a:cxn ang="0">
                  <a:pos x="347" y="84"/>
                </a:cxn>
                <a:cxn ang="0">
                  <a:pos x="311" y="108"/>
                </a:cxn>
                <a:cxn ang="0">
                  <a:pos x="287" y="126"/>
                </a:cxn>
                <a:cxn ang="0">
                  <a:pos x="275" y="132"/>
                </a:cxn>
                <a:cxn ang="0">
                  <a:pos x="257" y="138"/>
                </a:cxn>
                <a:cxn ang="0">
                  <a:pos x="221" y="138"/>
                </a:cxn>
                <a:cxn ang="0">
                  <a:pos x="186" y="138"/>
                </a:cxn>
                <a:cxn ang="0">
                  <a:pos x="180" y="138"/>
                </a:cxn>
                <a:cxn ang="0">
                  <a:pos x="174" y="138"/>
                </a:cxn>
                <a:cxn ang="0">
                  <a:pos x="114" y="162"/>
                </a:cxn>
                <a:cxn ang="0">
                  <a:pos x="48" y="216"/>
                </a:cxn>
                <a:cxn ang="0">
                  <a:pos x="48" y="216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59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/>
              <a:ahLst/>
              <a:cxnLst>
                <a:cxn ang="0">
                  <a:pos x="2231" y="54"/>
                </a:cxn>
                <a:cxn ang="0">
                  <a:pos x="2189" y="54"/>
                </a:cxn>
                <a:cxn ang="0">
                  <a:pos x="2147" y="66"/>
                </a:cxn>
                <a:cxn ang="0">
                  <a:pos x="2021" y="101"/>
                </a:cxn>
                <a:cxn ang="0">
                  <a:pos x="1956" y="119"/>
                </a:cxn>
                <a:cxn ang="0">
                  <a:pos x="1860" y="167"/>
                </a:cxn>
                <a:cxn ang="0">
                  <a:pos x="1836" y="245"/>
                </a:cxn>
                <a:cxn ang="0">
                  <a:pos x="1842" y="305"/>
                </a:cxn>
                <a:cxn ang="0">
                  <a:pos x="1758" y="317"/>
                </a:cxn>
                <a:cxn ang="0">
                  <a:pos x="1597" y="263"/>
                </a:cxn>
                <a:cxn ang="0">
                  <a:pos x="1507" y="257"/>
                </a:cxn>
                <a:cxn ang="0">
                  <a:pos x="1399" y="311"/>
                </a:cxn>
                <a:cxn ang="0">
                  <a:pos x="1334" y="353"/>
                </a:cxn>
                <a:cxn ang="0">
                  <a:pos x="1310" y="359"/>
                </a:cxn>
                <a:cxn ang="0">
                  <a:pos x="1214" y="371"/>
                </a:cxn>
                <a:cxn ang="0">
                  <a:pos x="1160" y="365"/>
                </a:cxn>
                <a:cxn ang="0">
                  <a:pos x="1053" y="371"/>
                </a:cxn>
                <a:cxn ang="0">
                  <a:pos x="957" y="383"/>
                </a:cxn>
                <a:cxn ang="0">
                  <a:pos x="921" y="401"/>
                </a:cxn>
                <a:cxn ang="0">
                  <a:pos x="819" y="419"/>
                </a:cxn>
                <a:cxn ang="0">
                  <a:pos x="778" y="419"/>
                </a:cxn>
                <a:cxn ang="0">
                  <a:pos x="664" y="437"/>
                </a:cxn>
                <a:cxn ang="0">
                  <a:pos x="598" y="473"/>
                </a:cxn>
                <a:cxn ang="0">
                  <a:pos x="503" y="467"/>
                </a:cxn>
                <a:cxn ang="0">
                  <a:pos x="431" y="491"/>
                </a:cxn>
                <a:cxn ang="0">
                  <a:pos x="413" y="539"/>
                </a:cxn>
                <a:cxn ang="0">
                  <a:pos x="347" y="569"/>
                </a:cxn>
                <a:cxn ang="0">
                  <a:pos x="222" y="599"/>
                </a:cxn>
                <a:cxn ang="0">
                  <a:pos x="138" y="647"/>
                </a:cxn>
                <a:cxn ang="0">
                  <a:pos x="108" y="659"/>
                </a:cxn>
                <a:cxn ang="0">
                  <a:pos x="0" y="671"/>
                </a:cxn>
                <a:cxn ang="0">
                  <a:pos x="84" y="695"/>
                </a:cxn>
                <a:cxn ang="0">
                  <a:pos x="263" y="653"/>
                </a:cxn>
                <a:cxn ang="0">
                  <a:pos x="473" y="569"/>
                </a:cxn>
                <a:cxn ang="0">
                  <a:pos x="568" y="521"/>
                </a:cxn>
                <a:cxn ang="0">
                  <a:pos x="646" y="515"/>
                </a:cxn>
                <a:cxn ang="0">
                  <a:pos x="873" y="461"/>
                </a:cxn>
                <a:cxn ang="0">
                  <a:pos x="1148" y="425"/>
                </a:cxn>
                <a:cxn ang="0">
                  <a:pos x="1292" y="461"/>
                </a:cxn>
                <a:cxn ang="0">
                  <a:pos x="1417" y="533"/>
                </a:cxn>
                <a:cxn ang="0">
                  <a:pos x="1435" y="617"/>
                </a:cxn>
                <a:cxn ang="0">
                  <a:pos x="1376" y="653"/>
                </a:cxn>
                <a:cxn ang="0">
                  <a:pos x="1226" y="701"/>
                </a:cxn>
                <a:cxn ang="0">
                  <a:pos x="1112" y="755"/>
                </a:cxn>
                <a:cxn ang="0">
                  <a:pos x="1065" y="809"/>
                </a:cxn>
                <a:cxn ang="0">
                  <a:pos x="1077" y="869"/>
                </a:cxn>
                <a:cxn ang="0">
                  <a:pos x="1106" y="881"/>
                </a:cxn>
                <a:cxn ang="0">
                  <a:pos x="1208" y="869"/>
                </a:cxn>
                <a:cxn ang="0">
                  <a:pos x="1388" y="857"/>
                </a:cxn>
                <a:cxn ang="0">
                  <a:pos x="1441" y="851"/>
                </a:cxn>
                <a:cxn ang="0">
                  <a:pos x="1483" y="833"/>
                </a:cxn>
                <a:cxn ang="0">
                  <a:pos x="1675" y="743"/>
                </a:cxn>
                <a:cxn ang="0">
                  <a:pos x="1806" y="689"/>
                </a:cxn>
                <a:cxn ang="0">
                  <a:pos x="1884" y="581"/>
                </a:cxn>
                <a:cxn ang="0">
                  <a:pos x="2039" y="389"/>
                </a:cxn>
                <a:cxn ang="0">
                  <a:pos x="2207" y="269"/>
                </a:cxn>
                <a:cxn ang="0">
                  <a:pos x="2249" y="239"/>
                </a:cxn>
                <a:cxn ang="0">
                  <a:pos x="2392" y="0"/>
                </a:cxn>
                <a:cxn ang="0">
                  <a:pos x="2302" y="36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60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61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62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63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64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65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/>
              <a:ahLst/>
              <a:cxnLst>
                <a:cxn ang="0">
                  <a:pos x="2370" y="72"/>
                </a:cxn>
                <a:cxn ang="0">
                  <a:pos x="2597" y="198"/>
                </a:cxn>
                <a:cxn ang="0">
                  <a:pos x="2639" y="276"/>
                </a:cxn>
                <a:cxn ang="0">
                  <a:pos x="2453" y="264"/>
                </a:cxn>
                <a:cxn ang="0">
                  <a:pos x="2297" y="204"/>
                </a:cxn>
                <a:cxn ang="0">
                  <a:pos x="2112" y="66"/>
                </a:cxn>
                <a:cxn ang="0">
                  <a:pos x="2088" y="72"/>
                </a:cxn>
                <a:cxn ang="0">
                  <a:pos x="2106" y="114"/>
                </a:cxn>
                <a:cxn ang="0">
                  <a:pos x="2412" y="552"/>
                </a:cxn>
                <a:cxn ang="0">
                  <a:pos x="2279" y="564"/>
                </a:cxn>
                <a:cxn ang="0">
                  <a:pos x="2189" y="492"/>
                </a:cxn>
                <a:cxn ang="0">
                  <a:pos x="2058" y="330"/>
                </a:cxn>
                <a:cxn ang="0">
                  <a:pos x="1991" y="234"/>
                </a:cxn>
                <a:cxn ang="0">
                  <a:pos x="1949" y="174"/>
                </a:cxn>
                <a:cxn ang="0">
                  <a:pos x="1824" y="132"/>
                </a:cxn>
                <a:cxn ang="0">
                  <a:pos x="1794" y="144"/>
                </a:cxn>
                <a:cxn ang="0">
                  <a:pos x="1895" y="222"/>
                </a:cxn>
                <a:cxn ang="0">
                  <a:pos x="1943" y="366"/>
                </a:cxn>
                <a:cxn ang="0">
                  <a:pos x="2064" y="630"/>
                </a:cxn>
                <a:cxn ang="0">
                  <a:pos x="2052" y="695"/>
                </a:cxn>
                <a:cxn ang="0">
                  <a:pos x="1955" y="683"/>
                </a:cxn>
                <a:cxn ang="0">
                  <a:pos x="1913" y="636"/>
                </a:cxn>
                <a:cxn ang="0">
                  <a:pos x="1703" y="312"/>
                </a:cxn>
                <a:cxn ang="0">
                  <a:pos x="1637" y="276"/>
                </a:cxn>
                <a:cxn ang="0">
                  <a:pos x="1643" y="318"/>
                </a:cxn>
                <a:cxn ang="0">
                  <a:pos x="1673" y="408"/>
                </a:cxn>
                <a:cxn ang="0">
                  <a:pos x="1716" y="779"/>
                </a:cxn>
                <a:cxn ang="0">
                  <a:pos x="1691" y="737"/>
                </a:cxn>
                <a:cxn ang="0">
                  <a:pos x="1613" y="582"/>
                </a:cxn>
                <a:cxn ang="0">
                  <a:pos x="1494" y="480"/>
                </a:cxn>
                <a:cxn ang="0">
                  <a:pos x="1248" y="528"/>
                </a:cxn>
                <a:cxn ang="0">
                  <a:pos x="996" y="630"/>
                </a:cxn>
                <a:cxn ang="0">
                  <a:pos x="714" y="534"/>
                </a:cxn>
                <a:cxn ang="0">
                  <a:pos x="198" y="288"/>
                </a:cxn>
                <a:cxn ang="0">
                  <a:pos x="0" y="460"/>
                </a:cxn>
                <a:cxn ang="0">
                  <a:pos x="288" y="570"/>
                </a:cxn>
                <a:cxn ang="0">
                  <a:pos x="461" y="654"/>
                </a:cxn>
                <a:cxn ang="0">
                  <a:pos x="725" y="755"/>
                </a:cxn>
                <a:cxn ang="0">
                  <a:pos x="966" y="791"/>
                </a:cxn>
                <a:cxn ang="0">
                  <a:pos x="1176" y="779"/>
                </a:cxn>
                <a:cxn ang="0">
                  <a:pos x="1278" y="791"/>
                </a:cxn>
                <a:cxn ang="0">
                  <a:pos x="1404" y="845"/>
                </a:cxn>
                <a:cxn ang="0">
                  <a:pos x="1416" y="887"/>
                </a:cxn>
                <a:cxn ang="0">
                  <a:pos x="1361" y="923"/>
                </a:cxn>
                <a:cxn ang="0">
                  <a:pos x="1385" y="1007"/>
                </a:cxn>
                <a:cxn ang="0">
                  <a:pos x="1494" y="1085"/>
                </a:cxn>
                <a:cxn ang="0">
                  <a:pos x="1697" y="1043"/>
                </a:cxn>
                <a:cxn ang="0">
                  <a:pos x="1812" y="989"/>
                </a:cxn>
                <a:cxn ang="0">
                  <a:pos x="1973" y="917"/>
                </a:cxn>
                <a:cxn ang="0">
                  <a:pos x="2201" y="899"/>
                </a:cxn>
                <a:cxn ang="0">
                  <a:pos x="2364" y="863"/>
                </a:cxn>
                <a:cxn ang="0">
                  <a:pos x="2400" y="743"/>
                </a:cxn>
                <a:cxn ang="0">
                  <a:pos x="2471" y="701"/>
                </a:cxn>
                <a:cxn ang="0">
                  <a:pos x="2621" y="504"/>
                </a:cxn>
                <a:cxn ang="0">
                  <a:pos x="2693" y="374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</p:grpSp>
      <p:sp>
        <p:nvSpPr>
          <p:cNvPr id="590866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90867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0868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0869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>
              <a:defRPr/>
            </a:pPr>
            <a:fld id="{377526FF-658F-4536-A2AE-88A343A1CD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90870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88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94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412875"/>
            <a:ext cx="8013700" cy="2366963"/>
          </a:xfrm>
        </p:spPr>
        <p:txBody>
          <a:bodyPr/>
          <a:lstStyle/>
          <a:p>
            <a:pPr eaLnBrk="1" hangingPunct="1">
              <a:defRPr/>
            </a:pPr>
            <a:r>
              <a:rPr lang="ru-RU" sz="50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11 класс.</a:t>
            </a:r>
            <a:br>
              <a:rPr lang="ru-RU" sz="50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50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Латинская Америка.</a:t>
            </a:r>
            <a:br>
              <a:rPr lang="ru-RU" sz="50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50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Население</a:t>
            </a:r>
            <a:br>
              <a:rPr lang="ru-RU" sz="50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5000" i="1" dirty="0" smtClean="0"/>
              <a:t> </a:t>
            </a:r>
            <a:r>
              <a:rPr lang="ru-RU" sz="2900" i="1" dirty="0" smtClean="0"/>
              <a:t>                       </a:t>
            </a:r>
            <a:br>
              <a:rPr lang="ru-RU" sz="2900" i="1" dirty="0" smtClean="0"/>
            </a:br>
            <a:r>
              <a:rPr lang="ru-RU" sz="2900" i="1" dirty="0" smtClean="0"/>
              <a:t>   </a:t>
            </a:r>
            <a:endParaRPr lang="ru-RU" sz="3800" i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484438" y="4508500"/>
            <a:ext cx="6400800" cy="1752600"/>
          </a:xfrm>
        </p:spPr>
        <p:txBody>
          <a:bodyPr/>
          <a:lstStyle/>
          <a:p>
            <a:pPr marL="0" indent="0" algn="r" eaLnBrk="1" hangingPunct="1">
              <a:buFont typeface="Wingdings" pitchFamily="2" charset="2"/>
              <a:buNone/>
            </a:pPr>
            <a:r>
              <a:rPr lang="ru-RU" sz="2000" smtClean="0"/>
              <a:t>Составитель: Воротилкина Т.П.</a:t>
            </a:r>
          </a:p>
          <a:p>
            <a:pPr marL="0" indent="0" algn="r" eaLnBrk="1" hangingPunct="1">
              <a:buFont typeface="Wingdings" pitchFamily="2" charset="2"/>
              <a:buNone/>
            </a:pPr>
            <a:r>
              <a:rPr lang="ru-RU" sz="2000" smtClean="0"/>
              <a:t>Учитель  географии </a:t>
            </a:r>
          </a:p>
          <a:p>
            <a:pPr marL="0" indent="0" algn="r" eaLnBrk="1" hangingPunct="1">
              <a:buFont typeface="Wingdings" pitchFamily="2" charset="2"/>
              <a:buNone/>
            </a:pPr>
            <a:r>
              <a:rPr lang="ru-RU" sz="2000" smtClean="0"/>
              <a:t>МОУ «Канашевская  СОШ».</a:t>
            </a:r>
          </a:p>
        </p:txBody>
      </p:sp>
      <p:pic>
        <p:nvPicPr>
          <p:cNvPr id="5124" name="Picture 4" descr="Южная Америка на глобусе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 l="17255" r="17133"/>
          <a:stretch>
            <a:fillRect/>
          </a:stretch>
        </p:blipFill>
        <p:spPr>
          <a:xfrm>
            <a:off x="6804025" y="260350"/>
            <a:ext cx="1944688" cy="1798638"/>
          </a:xfrm>
          <a:noFill/>
        </p:spPr>
      </p:pic>
      <p:pic>
        <p:nvPicPr>
          <p:cNvPr id="5125" name="Picture 13" descr="7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2275" y="3716338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94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4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94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94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400" b="1" i="1" smtClean="0">
                <a:solidFill>
                  <a:schemeClr val="hlink"/>
                </a:solidFill>
              </a:rPr>
              <a:t>Американская ветвь монголоидной расы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71600" y="1600200"/>
            <a:ext cx="7772400" cy="4530725"/>
          </a:xfrm>
          <a:noFill/>
        </p:spPr>
        <p:txBody>
          <a:bodyPr lIns="18000" tIns="10800" rIns="18000" bIns="10800"/>
          <a:lstStyle/>
          <a:p>
            <a:pPr algn="just" eaLnBrk="1" hangingPunct="1">
              <a:lnSpc>
                <a:spcPct val="95000"/>
              </a:lnSpc>
              <a:buFont typeface="Wingdings" pitchFamily="2" charset="2"/>
              <a:buNone/>
            </a:pPr>
            <a:r>
              <a:rPr lang="ru-RU" b="1" smtClean="0"/>
              <a:t>	</a:t>
            </a:r>
          </a:p>
        </p:txBody>
      </p:sp>
      <p:sp>
        <p:nvSpPr>
          <p:cNvPr id="14340" name="Rectangle 11"/>
          <p:cNvSpPr>
            <a:spLocks noChangeArrowheads="1"/>
          </p:cNvSpPr>
          <p:nvPr/>
        </p:nvSpPr>
        <p:spPr bwMode="auto">
          <a:xfrm>
            <a:off x="5580063" y="1773238"/>
            <a:ext cx="339407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0800" rIns="18000" bIns="10800"/>
          <a:lstStyle/>
          <a:p>
            <a:pPr marL="342900" indent="-342900">
              <a:lnSpc>
                <a:spcPct val="9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ru-RU" sz="1600" b="1"/>
              <a:t>      </a:t>
            </a:r>
          </a:p>
          <a:p>
            <a:pPr marL="342900" indent="-342900">
              <a:lnSpc>
                <a:spcPct val="9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ru-RU" sz="1600" b="1"/>
              <a:t> </a:t>
            </a:r>
            <a:r>
              <a:rPr lang="ru-RU" b="1"/>
              <a:t>1.  Как вы думаете, почему столь разные по внешним признакам жители Азии и Америки относятся к одной расе людей?</a:t>
            </a:r>
          </a:p>
          <a:p>
            <a:pPr marL="342900" indent="-342900">
              <a:lnSpc>
                <a:spcPct val="9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ru-RU" b="1"/>
              <a:t>      </a:t>
            </a:r>
          </a:p>
          <a:p>
            <a:pPr marL="342900" indent="-342900">
              <a:lnSpc>
                <a:spcPct val="9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endParaRPr lang="ru-RU" b="1"/>
          </a:p>
          <a:p>
            <a:pPr marL="342900" indent="-342900">
              <a:lnSpc>
                <a:spcPct val="9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ru-RU" b="1"/>
              <a:t>2.   Каким видом деятельности могли заниматься заселившие регион америны; что дало возможность зарождению цивилизаций Латинской Америки?</a:t>
            </a:r>
          </a:p>
        </p:txBody>
      </p:sp>
      <p:pic>
        <p:nvPicPr>
          <p:cNvPr id="461842" name="Picture 18" descr="Рисунок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916113"/>
            <a:ext cx="5688012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Rectangle 19"/>
          <p:cNvSpPr>
            <a:spLocks noGrp="1" noChangeArrowheads="1"/>
          </p:cNvSpPr>
          <p:nvPr>
            <p:ph idx="1"/>
          </p:nvPr>
        </p:nvSpPr>
        <p:spPr>
          <a:xfrm>
            <a:off x="395288" y="4437063"/>
            <a:ext cx="71437" cy="1016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61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b="1" i="1" smtClean="0">
                <a:solidFill>
                  <a:schemeClr val="hlink"/>
                </a:solidFill>
              </a:rPr>
              <a:t>Цивилизации Латинской</a:t>
            </a:r>
            <a:r>
              <a:rPr lang="ru-RU" sz="3800" b="1" i="1" smtClean="0">
                <a:solidFill>
                  <a:schemeClr val="accent2"/>
                </a:solidFill>
              </a:rPr>
              <a:t> </a:t>
            </a:r>
            <a:r>
              <a:rPr lang="ru-RU" sz="3800" b="1" i="1" smtClean="0">
                <a:solidFill>
                  <a:schemeClr val="hlink"/>
                </a:solidFill>
              </a:rPr>
              <a:t>Америки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400" smtClean="0"/>
              <a:t>		</a:t>
            </a:r>
            <a:endParaRPr lang="ru-RU" sz="3600" smtClean="0"/>
          </a:p>
        </p:txBody>
      </p:sp>
      <p:pic>
        <p:nvPicPr>
          <p:cNvPr id="459787" name="Picture 11" descr="пирамиды май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96975"/>
            <a:ext cx="5768975" cy="411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9788" name="Picture 12" descr="1224446614_1224259183_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1628775"/>
            <a:ext cx="6624637" cy="440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9795" name="Picture 19" descr="mexico08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95550" y="2133600"/>
            <a:ext cx="664845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59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59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459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8"/>
          <p:cNvSpPr>
            <a:spLocks noGrp="1" noChangeArrowheads="1"/>
          </p:cNvSpPr>
          <p:nvPr>
            <p:ph type="title"/>
          </p:nvPr>
        </p:nvSpPr>
        <p:spPr>
          <a:xfrm>
            <a:off x="900113" y="260350"/>
            <a:ext cx="7772400" cy="1143000"/>
          </a:xfrm>
        </p:spPr>
        <p:txBody>
          <a:bodyPr/>
          <a:lstStyle/>
          <a:p>
            <a:pPr eaLnBrk="1" hangingPunct="1"/>
            <a:r>
              <a:rPr lang="ru-RU" sz="3800" smtClean="0"/>
              <a:t/>
            </a:r>
            <a:br>
              <a:rPr lang="ru-RU" sz="3800" smtClean="0"/>
            </a:br>
            <a:r>
              <a:rPr lang="ru-RU" sz="3800" smtClean="0">
                <a:solidFill>
                  <a:schemeClr val="tx1"/>
                </a:solidFill>
              </a:rPr>
              <a:t>Что унаследовали современные латиноамериканцы от своих коренных предков</a:t>
            </a:r>
            <a:r>
              <a:rPr lang="ru-RU" sz="3800" smtClean="0"/>
              <a:t>?</a:t>
            </a:r>
          </a:p>
        </p:txBody>
      </p:sp>
      <p:sp>
        <p:nvSpPr>
          <p:cNvPr id="16387" name="Rectangle 10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indent="17463" eaLnBrk="1" hangingPunct="1">
              <a:buFont typeface="Wingdings" pitchFamily="2" charset="2"/>
              <a:buNone/>
            </a:pPr>
            <a:r>
              <a:rPr lang="ru-RU" sz="1800" b="1" smtClean="0"/>
              <a:t>	</a:t>
            </a:r>
            <a:r>
              <a:rPr lang="ru-RU" sz="2400" b="1" smtClean="0"/>
              <a:t>	</a:t>
            </a:r>
            <a:endParaRPr lang="ru-RU" sz="2400" b="1" i="1" smtClean="0">
              <a:solidFill>
                <a:srgbClr val="0066FF"/>
              </a:solidFill>
            </a:endParaRPr>
          </a:p>
        </p:txBody>
      </p:sp>
      <p:pic>
        <p:nvPicPr>
          <p:cNvPr id="457747" name="Picture 19" descr="ин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389188"/>
            <a:ext cx="6851650" cy="446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7750" name="Picture 22" descr="ацтеки и май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2141538"/>
            <a:ext cx="7078662" cy="471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7761" name="Picture 33" descr="Рисунок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47813" y="2008188"/>
            <a:ext cx="6910387" cy="484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7764" name="Picture 36" descr="aztec_w"/>
          <p:cNvPicPr>
            <a:picLocks noChangeAspect="1" noChangeArrowheads="1"/>
          </p:cNvPicPr>
          <p:nvPr>
            <p:ph sz="half"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5410200" y="1392238"/>
            <a:ext cx="3733800" cy="54657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457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457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2000"/>
                                        <p:tgtEl>
                                          <p:spTgt spid="457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2" dur="2000"/>
                                        <p:tgtEl>
                                          <p:spTgt spid="457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060575"/>
            <a:ext cx="2736850" cy="3168650"/>
          </a:xfrm>
        </p:spPr>
        <p:txBody>
          <a:bodyPr/>
          <a:lstStyle/>
          <a:p>
            <a:pPr algn="ctr" eaLnBrk="1" hangingPunct="1"/>
            <a:r>
              <a:rPr lang="ru-RU" sz="2400" smtClean="0">
                <a:solidFill>
                  <a:schemeClr val="bg2"/>
                </a:solidFill>
              </a:rPr>
              <a:t>Проанализировать картосхему доли коренного населения стран Латинской Америки.</a:t>
            </a:r>
          </a:p>
        </p:txBody>
      </p:sp>
      <p:pic>
        <p:nvPicPr>
          <p:cNvPr id="17411" name="Picture 4" descr="Рисунок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63850" y="0"/>
            <a:ext cx="56880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0"/>
            <a:ext cx="7772400" cy="1143000"/>
          </a:xfrm>
        </p:spPr>
        <p:txBody>
          <a:bodyPr/>
          <a:lstStyle/>
          <a:p>
            <a:pPr algn="ctr" eaLnBrk="1" hangingPunct="1"/>
            <a:r>
              <a:rPr lang="ru-RU" sz="3600" i="1" smtClean="0">
                <a:solidFill>
                  <a:schemeClr val="hlink"/>
                </a:solidFill>
              </a:rPr>
              <a:t>Европейская колонизация латинской Америки</a:t>
            </a:r>
          </a:p>
        </p:txBody>
      </p:sp>
      <p:sp>
        <p:nvSpPr>
          <p:cNvPr id="18435" name="Rectangle 11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700213"/>
            <a:ext cx="4321175" cy="4681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smtClean="0">
                <a:solidFill>
                  <a:schemeClr val="bg2"/>
                </a:solidFill>
              </a:rPr>
              <a:t>Что привлекало европейцев в данном регионе?</a:t>
            </a:r>
          </a:p>
          <a:p>
            <a:pPr eaLnBrk="1" hangingPunct="1">
              <a:lnSpc>
                <a:spcPct val="80000"/>
              </a:lnSpc>
            </a:pPr>
            <a:endParaRPr lang="ru-RU" sz="180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1800" smtClean="0">
                <a:solidFill>
                  <a:schemeClr val="bg2"/>
                </a:solidFill>
              </a:rPr>
              <a:t>Какие страны колонизировали регион?</a:t>
            </a:r>
          </a:p>
          <a:p>
            <a:pPr eaLnBrk="1" hangingPunct="1">
              <a:lnSpc>
                <a:spcPct val="80000"/>
              </a:lnSpc>
            </a:pPr>
            <a:endParaRPr lang="ru-RU" sz="180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1800" smtClean="0">
                <a:solidFill>
                  <a:schemeClr val="bg2"/>
                </a:solidFill>
              </a:rPr>
              <a:t>Зачем европейцам пришлось завозить на территорию рабов из Африки?</a:t>
            </a:r>
          </a:p>
          <a:p>
            <a:pPr eaLnBrk="1" hangingPunct="1">
              <a:lnSpc>
                <a:spcPct val="80000"/>
              </a:lnSpc>
            </a:pPr>
            <a:endParaRPr lang="ru-RU" sz="180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1800" smtClean="0">
                <a:solidFill>
                  <a:schemeClr val="bg2"/>
                </a:solidFill>
              </a:rPr>
              <a:t>Установить по карте атласа основные потоки рабов; В каких районах региона доля афроамериканцев будет высока?</a:t>
            </a:r>
          </a:p>
          <a:p>
            <a:pPr eaLnBrk="1" hangingPunct="1">
              <a:lnSpc>
                <a:spcPct val="80000"/>
              </a:lnSpc>
            </a:pPr>
            <a:endParaRPr lang="ru-RU" sz="180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1800" smtClean="0">
                <a:solidFill>
                  <a:schemeClr val="bg2"/>
                </a:solidFill>
              </a:rPr>
              <a:t>Какие черты унаследовали современные латиноамериканцы от африканцев?</a:t>
            </a:r>
          </a:p>
          <a:p>
            <a:pPr eaLnBrk="1" hangingPunct="1">
              <a:lnSpc>
                <a:spcPct val="80000"/>
              </a:lnSpc>
            </a:pPr>
            <a:endParaRPr lang="ru-RU" sz="180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180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900" smtClean="0"/>
          </a:p>
          <a:p>
            <a:pPr eaLnBrk="1" hangingPunct="1">
              <a:lnSpc>
                <a:spcPct val="80000"/>
              </a:lnSpc>
            </a:pPr>
            <a:endParaRPr lang="ru-RU" sz="900" smtClean="0"/>
          </a:p>
        </p:txBody>
      </p:sp>
      <p:pic>
        <p:nvPicPr>
          <p:cNvPr id="18436" name="Picture 13" descr="монголоидная раса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2349500"/>
            <a:ext cx="4319588" cy="36988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400" smtClean="0">
                <a:solidFill>
                  <a:schemeClr val="hlink"/>
                </a:solidFill>
              </a:rPr>
              <a:t>Современный состав населения</a:t>
            </a:r>
          </a:p>
        </p:txBody>
      </p:sp>
      <p:sp>
        <p:nvSpPr>
          <p:cNvPr id="19459" name="Rectangle 20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1800" i="1" smtClean="0">
                <a:solidFill>
                  <a:schemeClr val="bg2"/>
                </a:solidFill>
              </a:rPr>
              <a:t>1.Как вы представляете себе современных  латиноамериканцев?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i="1" smtClean="0">
                <a:solidFill>
                  <a:schemeClr val="bg2"/>
                </a:solidFill>
              </a:rPr>
              <a:t> 2.С чем ассоциируется у вас этот регион?</a:t>
            </a:r>
            <a:endParaRPr lang="ru-RU" sz="1800" smtClean="0">
              <a:solidFill>
                <a:schemeClr val="bg2"/>
              </a:solidFill>
            </a:endParaRPr>
          </a:p>
        </p:txBody>
      </p:sp>
      <p:sp>
        <p:nvSpPr>
          <p:cNvPr id="19460" name="Rectangle 7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pPr marL="457200" indent="-457200" eaLnBrk="1" hangingPunct="1">
              <a:buFont typeface="Wingdings" pitchFamily="2" charset="2"/>
              <a:buNone/>
            </a:pPr>
            <a:r>
              <a:rPr lang="ru-RU" sz="1800" i="1" smtClean="0"/>
              <a:t>	</a:t>
            </a:r>
            <a:r>
              <a:rPr lang="ru-RU" sz="1800" smtClean="0"/>
              <a:t>	</a:t>
            </a:r>
          </a:p>
        </p:txBody>
      </p:sp>
      <p:sp>
        <p:nvSpPr>
          <p:cNvPr id="19461" name="Rectangle 9"/>
          <p:cNvSpPr>
            <a:spLocks noChangeArrowheads="1"/>
          </p:cNvSpPr>
          <p:nvPr/>
        </p:nvSpPr>
        <p:spPr bwMode="auto">
          <a:xfrm flipH="1">
            <a:off x="8027988" y="476250"/>
            <a:ext cx="73025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ru-RU" i="1">
                <a:solidFill>
                  <a:schemeClr val="accent2"/>
                </a:solidFill>
              </a:rPr>
              <a:t>		</a:t>
            </a:r>
            <a:r>
              <a:rPr lang="ru-RU" sz="2000"/>
              <a:t>		</a:t>
            </a:r>
            <a:endParaRPr lang="ru-RU" sz="2000" i="1">
              <a:solidFill>
                <a:srgbClr val="0066FF"/>
              </a:solidFill>
            </a:endParaRPr>
          </a:p>
        </p:txBody>
      </p:sp>
      <p:pic>
        <p:nvPicPr>
          <p:cNvPr id="19462" name="Picture 22" descr="Рисунок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789363"/>
            <a:ext cx="3214687" cy="286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23" descr="Рисунок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2924175"/>
            <a:ext cx="3098800" cy="290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24" descr="Рисунок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35600" y="1196975"/>
            <a:ext cx="3382963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25" descr="Рисунок14"/>
          <p:cNvPicPr>
            <a:picLocks noChangeAspect="1" noChangeArrowheads="1"/>
          </p:cNvPicPr>
          <p:nvPr/>
        </p:nvPicPr>
        <p:blipFill>
          <a:blip r:embed="rId5"/>
          <a:srcRect t="3810"/>
          <a:stretch>
            <a:fillRect/>
          </a:stretch>
        </p:blipFill>
        <p:spPr bwMode="auto">
          <a:xfrm>
            <a:off x="5724525" y="3906838"/>
            <a:ext cx="2652713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4" name="Picture 4" descr="Рисунок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0"/>
            <a:ext cx="8497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476250"/>
            <a:ext cx="7772400" cy="1143000"/>
          </a:xfrm>
        </p:spPr>
        <p:txBody>
          <a:bodyPr/>
          <a:lstStyle/>
          <a:p>
            <a:pPr algn="ctr" eaLnBrk="1" hangingPunct="1"/>
            <a:r>
              <a:rPr lang="ru-RU" sz="2800" b="1" i="1" smtClean="0">
                <a:solidFill>
                  <a:schemeClr val="tx1"/>
                </a:solidFill>
              </a:rPr>
              <a:t>Практическая работа</a:t>
            </a:r>
            <a:r>
              <a:rPr lang="ru-RU" sz="2800" b="1" i="1" smtClean="0">
                <a:solidFill>
                  <a:srgbClr val="000066"/>
                </a:solidFill>
              </a:rPr>
              <a:t> </a:t>
            </a:r>
            <a:br>
              <a:rPr lang="ru-RU" sz="2800" b="1" i="1" smtClean="0">
                <a:solidFill>
                  <a:srgbClr val="000066"/>
                </a:solidFill>
              </a:rPr>
            </a:br>
            <a:r>
              <a:rPr lang="ru-RU" sz="2800" b="1" i="1" smtClean="0">
                <a:solidFill>
                  <a:srgbClr val="000066"/>
                </a:solidFill>
              </a:rPr>
              <a:t>«Анализ карта-схемы плотности  населения с целью выявления причин его неравномерного размещения»</a:t>
            </a:r>
          </a:p>
        </p:txBody>
      </p:sp>
      <p:sp>
        <p:nvSpPr>
          <p:cNvPr id="21507" name="Rectangle 1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z="2000" smtClean="0"/>
          </a:p>
          <a:p>
            <a:pPr eaLnBrk="1" hangingPunct="1">
              <a:buFont typeface="Wingdings" pitchFamily="2" charset="2"/>
              <a:buNone/>
            </a:pPr>
            <a:r>
              <a:rPr lang="ru-RU" sz="2000" smtClean="0"/>
              <a:t>    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400" i="1" smtClean="0">
                <a:solidFill>
                  <a:schemeClr val="hlink"/>
                </a:solidFill>
              </a:rPr>
              <a:t>Проанализировав данные картосхемы «Плотность и размещение населения мира»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400" i="1" smtClean="0">
                <a:solidFill>
                  <a:schemeClr val="hlink"/>
                </a:solidFill>
              </a:rPr>
              <a:t>( школьный атлас):</a:t>
            </a:r>
          </a:p>
          <a:p>
            <a:pPr eaLnBrk="1" hangingPunct="1"/>
            <a:r>
              <a:rPr lang="ru-RU" sz="2400" smtClean="0"/>
              <a:t>Выявить среднюю плотность населения региона.</a:t>
            </a:r>
          </a:p>
          <a:p>
            <a:pPr eaLnBrk="1" hangingPunct="1"/>
            <a:r>
              <a:rPr lang="ru-RU" sz="2400" smtClean="0"/>
              <a:t>Выявить районы с наибольшей и наименьшей плотностью.</a:t>
            </a:r>
          </a:p>
          <a:p>
            <a:pPr eaLnBrk="1" hangingPunct="1"/>
            <a:r>
              <a:rPr lang="ru-RU" sz="2400" smtClean="0"/>
              <a:t>Выяснить причины такого заселения.</a:t>
            </a:r>
          </a:p>
          <a:p>
            <a:pPr eaLnBrk="1" hangingPunct="1"/>
            <a:r>
              <a:rPr lang="ru-RU" sz="2400" smtClean="0"/>
              <a:t>Результаты нанести на схему.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813"/>
            <a:ext cx="7772400" cy="414337"/>
          </a:xfrm>
        </p:spPr>
        <p:txBody>
          <a:bodyPr/>
          <a:lstStyle/>
          <a:p>
            <a:pPr algn="ctr" eaLnBrk="1" hangingPunct="1"/>
            <a:r>
              <a:rPr lang="ru-RU" sz="3200" i="1" smtClean="0">
                <a:solidFill>
                  <a:schemeClr val="hlink"/>
                </a:solidFill>
              </a:rPr>
              <a:t>Карта плотности размещения населения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2532" name="Picture 4" descr="Рисунок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712788"/>
            <a:ext cx="8713788" cy="614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188913"/>
            <a:ext cx="7978775" cy="1143000"/>
          </a:xfrm>
        </p:spPr>
        <p:txBody>
          <a:bodyPr/>
          <a:lstStyle/>
          <a:p>
            <a:pPr eaLnBrk="1" hangingPunct="1"/>
            <a:r>
              <a:rPr lang="ru-RU" sz="3200" b="1" i="1" smtClean="0">
                <a:solidFill>
                  <a:schemeClr val="hlink"/>
                </a:solidFill>
              </a:rPr>
              <a:t>Современные демографические процессы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628775"/>
            <a:ext cx="7772400" cy="4530725"/>
          </a:xfrm>
        </p:spPr>
        <p:txBody>
          <a:bodyPr/>
          <a:lstStyle/>
          <a:p>
            <a:pPr eaLnBrk="1" hangingPunct="1"/>
            <a:r>
              <a:rPr lang="ru-RU" smtClean="0"/>
              <a:t>Чему равна общая численность региона Латинской Америки?</a:t>
            </a:r>
          </a:p>
          <a:p>
            <a:pPr eaLnBrk="1" hangingPunct="1"/>
            <a:r>
              <a:rPr lang="ru-RU" smtClean="0"/>
              <a:t>К какому типу воспроизводства населения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    принадлежат страны региона?</a:t>
            </a:r>
          </a:p>
          <a:p>
            <a:pPr eaLnBrk="1" hangingPunct="1"/>
            <a:r>
              <a:rPr lang="ru-RU" smtClean="0"/>
              <a:t>Вспомните, чем характеризуется второй тип воспроизводства населения.</a:t>
            </a:r>
          </a:p>
          <a:p>
            <a:pPr eaLnBrk="1" hangingPunct="1"/>
            <a:r>
              <a:rPr lang="ru-RU" smtClean="0"/>
              <a:t>Определите по диаграммам уровень прироста населения крупнейших стран региона.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z="7200" smtClean="0"/>
              <a:t>Добрый День!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ru-RU" sz="4800" smtClean="0">
                <a:solidFill>
                  <a:schemeClr val="hlink"/>
                </a:solidFill>
              </a:rPr>
              <a:t>Вас приветствует урок</a:t>
            </a:r>
            <a:r>
              <a:rPr lang="ru-RU" sz="4800" smtClean="0"/>
              <a:t> </a:t>
            </a:r>
            <a:r>
              <a:rPr lang="ru-RU" sz="4800" smtClean="0">
                <a:solidFill>
                  <a:schemeClr val="accent2"/>
                </a:solidFill>
              </a:rPr>
              <a:t>географии</a:t>
            </a:r>
          </a:p>
        </p:txBody>
      </p:sp>
      <p:pic>
        <p:nvPicPr>
          <p:cNvPr id="6148" name="Picture 4" descr="Рисунок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549275"/>
            <a:ext cx="2087563" cy="139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7772400" cy="1420813"/>
          </a:xfrm>
        </p:spPr>
        <p:txBody>
          <a:bodyPr/>
          <a:lstStyle/>
          <a:p>
            <a:pPr eaLnBrk="1" hangingPunct="1"/>
            <a:r>
              <a:rPr lang="ru-RU" sz="4000" i="1" smtClean="0">
                <a:solidFill>
                  <a:schemeClr val="hlink"/>
                </a:solidFill>
              </a:rPr>
              <a:t>Естественный прирост населения</a:t>
            </a:r>
          </a:p>
        </p:txBody>
      </p:sp>
      <p:pic>
        <p:nvPicPr>
          <p:cNvPr id="24579" name="Picture 3" descr="Рисунок6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349500"/>
            <a:ext cx="2979737" cy="4314825"/>
          </a:xfrm>
          <a:noFill/>
        </p:spPr>
      </p:pic>
      <p:pic>
        <p:nvPicPr>
          <p:cNvPr id="24580" name="Picture 4" descr="Рисунок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3575" y="1125538"/>
            <a:ext cx="3524250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 descr="Рисунок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59513" y="2565400"/>
            <a:ext cx="2884487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260350"/>
            <a:ext cx="7772400" cy="1143000"/>
          </a:xfrm>
        </p:spPr>
        <p:txBody>
          <a:bodyPr/>
          <a:lstStyle/>
          <a:p>
            <a:pPr eaLnBrk="1" hangingPunct="1"/>
            <a:r>
              <a:rPr lang="ru-RU" sz="3800" b="1" i="1" smtClean="0">
                <a:solidFill>
                  <a:schemeClr val="hlink"/>
                </a:solidFill>
              </a:rPr>
              <a:t>Урбанизация Латинской Америки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z="3200" smtClean="0"/>
              <a:t>Что называется урбанизацией?</a:t>
            </a:r>
          </a:p>
          <a:p>
            <a:pPr eaLnBrk="1" hangingPunct="1"/>
            <a:r>
              <a:rPr lang="ru-RU" sz="3200" smtClean="0"/>
              <a:t>Определите по таблице 16 приложения в учебнике (с.389) крупнейшие агломерации региона.</a:t>
            </a:r>
          </a:p>
          <a:p>
            <a:pPr eaLnBrk="1" hangingPunct="1"/>
            <a:r>
              <a:rPr lang="ru-RU" sz="3200" smtClean="0"/>
              <a:t>По тексту учебника определите, что называется «Ложной урбанизацией»?</a:t>
            </a:r>
          </a:p>
          <a:p>
            <a:pPr eaLnBrk="1" hangingPunct="1"/>
            <a:r>
              <a:rPr lang="ru-RU" sz="3200" smtClean="0"/>
              <a:t>Назовите причину  «Ложной урбанизации?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800" b="1" i="1" smtClean="0">
                <a:solidFill>
                  <a:schemeClr val="hlink"/>
                </a:solidFill>
              </a:rPr>
              <a:t>Самая высокогорная столица мира Ла-Пас (Боливия)</a:t>
            </a:r>
          </a:p>
        </p:txBody>
      </p:sp>
      <p:pic>
        <p:nvPicPr>
          <p:cNvPr id="619527" name="Picture 7" descr="Рисунок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1700213"/>
            <a:ext cx="5434013" cy="487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9529" name="Picture 9" descr="Ла-Пас2"/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79388" y="1427163"/>
            <a:ext cx="7235825" cy="5430837"/>
          </a:xfrm>
          <a:noFill/>
        </p:spPr>
      </p:pic>
      <p:pic>
        <p:nvPicPr>
          <p:cNvPr id="619530" name="Picture 10" descr="ла-пас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9488" y="1412875"/>
            <a:ext cx="4354512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19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9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619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619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95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7200" b="1" i="1" smtClean="0">
                <a:solidFill>
                  <a:schemeClr val="hlink"/>
                </a:solidFill>
              </a:rPr>
              <a:t>Общий вывод: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/>
              <a:t>Современная Латинская Америка имеет пестрый этнический состав, сформировавшийся под воздействием трех компонентов: индейские племена и народности, европейские переселенцы, африканцы. Размещено население крайне неравномерно. В Латинской Америке происходит активный процесс формирования городских агломераций и развитие процесса «ложной урбанизации».Образ современного латиноамериканца сформировался под влиянием географического, природно-ресурсного, политического, социокультурного и экономического факторов.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7200" smtClean="0">
                <a:solidFill>
                  <a:schemeClr val="hlink"/>
                </a:solidFill>
              </a:rPr>
              <a:t>Домашнее задание:</a:t>
            </a:r>
          </a:p>
        </p:txBody>
      </p:sp>
      <p:pic>
        <p:nvPicPr>
          <p:cNvPr id="28675" name="Picture 4" descr="Рисунок314"/>
          <p:cNvPicPr>
            <a:picLocks noChangeAspect="1" noChangeArrowheads="1" noCrop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427538" y="3860800"/>
            <a:ext cx="2463800" cy="2593975"/>
          </a:xfrm>
          <a:noFill/>
        </p:spPr>
      </p:pic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900113" y="1916113"/>
            <a:ext cx="755967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000"/>
              <a:t>Определите название страны, получившей название в честь дерева, в честь важной географической линии, и страну, названную в честь драгоценного металла.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000"/>
              <a:t>Переводы каких городов приведены ниже: город хороших ветров, город Пресвятой Троицы, святой спаситель, город короля Георга.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/>
              <a:t>Тема10, </a:t>
            </a:r>
            <a:r>
              <a:rPr lang="en-US">
                <a:cs typeface="Arial" charset="0"/>
              </a:rPr>
              <a:t>§</a:t>
            </a:r>
            <a:r>
              <a:rPr lang="ru-RU">
                <a:cs typeface="Arial" charset="0"/>
              </a:rPr>
              <a:t>1 п.3</a:t>
            </a:r>
            <a:endParaRPr lang="en-US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8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268538" y="1484313"/>
            <a:ext cx="6875462" cy="53736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1800" b="1" smtClean="0"/>
              <a:t>1. Назовите основные языки, на которых разговаривает население региона.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b="1" smtClean="0"/>
              <a:t>2. Какой процесс сыграл главную роль в формирование латиноамериканских наций?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b="1" smtClean="0"/>
              <a:t>3. Где преобладает коренное население; Почему;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b="1" smtClean="0"/>
              <a:t>4. В каких странах негритянское население представлено более широко?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b="1" smtClean="0"/>
              <a:t>5. Назовите причины высокой плотности населения в приокеанской территории.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b="1" smtClean="0"/>
              <a:t>6. Как размещено население по территории региона?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b="1" smtClean="0"/>
              <a:t>7. Чему равна средняя плотность размещения населения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b="1" smtClean="0"/>
              <a:t>8. Назовите самую крупную агломерацию мира, расположенную в данном регионе.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b="1" smtClean="0"/>
              <a:t>9. Дайте определение понятия «ложная урбанизация».</a:t>
            </a:r>
          </a:p>
          <a:p>
            <a:pPr eaLnBrk="1" hangingPunct="1">
              <a:buFont typeface="Wingdings" pitchFamily="2" charset="2"/>
              <a:buNone/>
            </a:pPr>
            <a:endParaRPr lang="ru-RU" sz="1800" b="1" smtClean="0"/>
          </a:p>
          <a:p>
            <a:pPr eaLnBrk="1" hangingPunct="1">
              <a:buFont typeface="Wingdings" pitchFamily="2" charset="2"/>
              <a:buNone/>
            </a:pPr>
            <a:endParaRPr lang="ru-RU" sz="1800" b="1" smtClean="0"/>
          </a:p>
        </p:txBody>
      </p:sp>
      <p:sp>
        <p:nvSpPr>
          <p:cNvPr id="634883" name="WordArt 3"/>
          <p:cNvSpPr>
            <a:spLocks noChangeArrowheads="1" noChangeShapeType="1" noTextEdit="1"/>
          </p:cNvSpPr>
          <p:nvPr/>
        </p:nvSpPr>
        <p:spPr bwMode="auto">
          <a:xfrm>
            <a:off x="539750" y="404813"/>
            <a:ext cx="5305425" cy="874712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5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Традиционная  викторина </a:t>
            </a:r>
          </a:p>
        </p:txBody>
      </p:sp>
      <p:pic>
        <p:nvPicPr>
          <p:cNvPr id="29700" name="Picture 4" descr="Рисунок31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4149725"/>
            <a:ext cx="2039938" cy="242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348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48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34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34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634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634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6348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6348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6348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6348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6348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6348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6348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6348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6348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6348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6348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 fill="hold"/>
                                        <p:tgtEl>
                                          <p:spTgt spid="6348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6348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0" fill="hold"/>
                                        <p:tgtEl>
                                          <p:spTgt spid="6348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0" fill="hold"/>
                                        <p:tgtEl>
                                          <p:spTgt spid="6348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0" fill="hold"/>
                                        <p:tgtEl>
                                          <p:spTgt spid="6348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882" grpId="0" build="p"/>
      <p:bldP spid="63488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8000" smtClean="0">
                <a:solidFill>
                  <a:schemeClr val="hlink"/>
                </a:solidFill>
              </a:rPr>
              <a:t>Спасибо за урок!</a:t>
            </a:r>
          </a:p>
        </p:txBody>
      </p:sp>
      <p:pic>
        <p:nvPicPr>
          <p:cNvPr id="30723" name="Picture 4" descr="AG00319_"/>
          <p:cNvPicPr>
            <a:picLocks noChangeAspect="1" noChangeArrowheads="1" noCrop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08175" y="1773238"/>
            <a:ext cx="5759450" cy="41767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-171450"/>
            <a:ext cx="7772400" cy="1592263"/>
          </a:xfrm>
        </p:spPr>
        <p:txBody>
          <a:bodyPr/>
          <a:lstStyle/>
          <a:p>
            <a:pPr eaLnBrk="1" hangingPunct="1"/>
            <a:r>
              <a:rPr lang="ru-RU" smtClean="0"/>
              <a:t>Подумай и ответь!</a:t>
            </a:r>
          </a:p>
        </p:txBody>
      </p:sp>
      <p:pic>
        <p:nvPicPr>
          <p:cNvPr id="7171" name="Picture 4" descr="Рисунок11"/>
          <p:cNvPicPr>
            <a:picLocks noChangeAspect="1" noChangeArrowheads="1" noCrop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773863" y="4724400"/>
            <a:ext cx="2370137" cy="1784350"/>
          </a:xfrm>
          <a:noFill/>
        </p:spPr>
      </p:pic>
      <p:sp>
        <p:nvSpPr>
          <p:cNvPr id="7172" name="Text Box 5"/>
          <p:cNvSpPr txBox="1">
            <a:spLocks noChangeArrowheads="1"/>
          </p:cNvSpPr>
          <p:nvPr/>
        </p:nvSpPr>
        <p:spPr bwMode="auto">
          <a:xfrm>
            <a:off x="611188" y="1700213"/>
            <a:ext cx="8135937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/>
              <a:t>1.Регион Латинской Америки занимает площадь: а) 21 млн.кв.км; </a:t>
            </a:r>
          </a:p>
          <a:p>
            <a:pPr marL="342900" indent="-342900"/>
            <a:r>
              <a:rPr lang="ru-RU"/>
              <a:t>                                                                                      б)19,6 млн.кв.км</a:t>
            </a:r>
          </a:p>
          <a:p>
            <a:pPr marL="342900" indent="-342900">
              <a:spcBef>
                <a:spcPct val="50000"/>
              </a:spcBef>
            </a:pPr>
            <a:endParaRPr lang="ru-RU"/>
          </a:p>
          <a:p>
            <a:pPr marL="342900" indent="-342900">
              <a:spcBef>
                <a:spcPct val="50000"/>
              </a:spcBef>
            </a:pPr>
            <a:endParaRPr lang="ru-RU"/>
          </a:p>
          <a:p>
            <a:pPr marL="342900" indent="-342900">
              <a:spcBef>
                <a:spcPct val="50000"/>
              </a:spcBef>
            </a:pPr>
            <a:r>
              <a:rPr lang="ru-RU"/>
              <a:t>                                                                                    </a:t>
            </a:r>
          </a:p>
        </p:txBody>
      </p:sp>
      <p:sp>
        <p:nvSpPr>
          <p:cNvPr id="7173" name="Text Box 6"/>
          <p:cNvSpPr txBox="1">
            <a:spLocks noChangeArrowheads="1"/>
          </p:cNvSpPr>
          <p:nvPr/>
        </p:nvSpPr>
        <p:spPr bwMode="auto">
          <a:xfrm>
            <a:off x="3059113" y="2565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7174" name="Text Box 8"/>
          <p:cNvSpPr txBox="1">
            <a:spLocks noChangeArrowheads="1"/>
          </p:cNvSpPr>
          <p:nvPr/>
        </p:nvSpPr>
        <p:spPr bwMode="auto">
          <a:xfrm>
            <a:off x="611188" y="2914650"/>
            <a:ext cx="8281987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3. В регионе стран и территорий: а) 51;   б) 46;  в) 47;  г) 29.</a:t>
            </a:r>
          </a:p>
          <a:p>
            <a:pPr>
              <a:spcBef>
                <a:spcPct val="50000"/>
              </a:spcBef>
            </a:pPr>
            <a:r>
              <a:rPr lang="ru-RU"/>
              <a:t> </a:t>
            </a:r>
          </a:p>
        </p:txBody>
      </p:sp>
      <p:sp>
        <p:nvSpPr>
          <p:cNvPr id="7175" name="Text Box 9"/>
          <p:cNvSpPr txBox="1">
            <a:spLocks noChangeArrowheads="1"/>
          </p:cNvSpPr>
          <p:nvPr/>
        </p:nvSpPr>
        <p:spPr bwMode="auto">
          <a:xfrm>
            <a:off x="611188" y="2349500"/>
            <a:ext cx="79200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2. Америка открыта: а) Христофор Колумб; в) Васко да Гамо.</a:t>
            </a:r>
          </a:p>
        </p:txBody>
      </p:sp>
      <p:sp>
        <p:nvSpPr>
          <p:cNvPr id="7176" name="Text Box 10"/>
          <p:cNvSpPr txBox="1">
            <a:spLocks noChangeArrowheads="1"/>
          </p:cNvSpPr>
          <p:nvPr/>
        </p:nvSpPr>
        <p:spPr bwMode="auto">
          <a:xfrm>
            <a:off x="611188" y="3429000"/>
            <a:ext cx="8353425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4.Очень большое по площади государство: а) Мексика; б) Бразилия;</a:t>
            </a:r>
          </a:p>
          <a:p>
            <a:pPr>
              <a:spcBef>
                <a:spcPct val="50000"/>
              </a:spcBef>
            </a:pPr>
            <a:r>
              <a:rPr lang="ru-RU"/>
              <a:t>                                                                          в) Аргентина; д) Колумбия.</a:t>
            </a:r>
          </a:p>
        </p:txBody>
      </p:sp>
      <p:sp>
        <p:nvSpPr>
          <p:cNvPr id="7177" name="Text Box 11"/>
          <p:cNvSpPr txBox="1">
            <a:spLocks noChangeArrowheads="1"/>
          </p:cNvSpPr>
          <p:nvPr/>
        </p:nvSpPr>
        <p:spPr bwMode="auto">
          <a:xfrm>
            <a:off x="611188" y="4221163"/>
            <a:ext cx="8353425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5. Латинская Америка занимает 1 место по обеспеченности ресурсами:</a:t>
            </a:r>
          </a:p>
          <a:p>
            <a:pPr>
              <a:spcBef>
                <a:spcPct val="50000"/>
              </a:spcBef>
            </a:pPr>
            <a:r>
              <a:rPr lang="ru-RU"/>
              <a:t>   а) водными; б) полезными ископаемыми; в) почвенными.</a:t>
            </a:r>
          </a:p>
        </p:txBody>
      </p:sp>
      <p:sp>
        <p:nvSpPr>
          <p:cNvPr id="7178" name="Text Box 12"/>
          <p:cNvSpPr txBox="1">
            <a:spLocks noChangeArrowheads="1"/>
          </p:cNvSpPr>
          <p:nvPr/>
        </p:nvSpPr>
        <p:spPr bwMode="auto">
          <a:xfrm>
            <a:off x="611188" y="5013325"/>
            <a:ext cx="7777162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6. Крупнейшие нефтегазоносные бассейны находятся в : </a:t>
            </a:r>
          </a:p>
          <a:p>
            <a:pPr>
              <a:spcBef>
                <a:spcPct val="50000"/>
              </a:spcBef>
            </a:pPr>
            <a:r>
              <a:rPr lang="ru-RU"/>
              <a:t>   а) в Перу и Боливии; б) в Мексике и Венесуэле; </a:t>
            </a:r>
          </a:p>
          <a:p>
            <a:pPr>
              <a:spcBef>
                <a:spcPct val="50000"/>
              </a:spcBef>
            </a:pPr>
            <a:r>
              <a:rPr lang="ru-RU"/>
              <a:t>   в) в Бразилии и Чили.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Вспомните и покажите на карте территорию изучаемого региона.</a:t>
            </a:r>
          </a:p>
        </p:txBody>
      </p:sp>
      <p:pic>
        <p:nvPicPr>
          <p:cNvPr id="636931" name="Picture 3" descr="000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470025"/>
            <a:ext cx="7416800" cy="538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6932" name="Picture 4" descr="Христофор Колумб"/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 l="20126" r="20551"/>
          <a:stretch>
            <a:fillRect/>
          </a:stretch>
        </p:blipFill>
        <p:spPr>
          <a:xfrm>
            <a:off x="7451725" y="5013325"/>
            <a:ext cx="1539875" cy="17033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369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69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36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36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636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36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6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750" y="213360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smtClean="0"/>
              <a:t>С чем связано выделение в политической и социально-экономической географии региона Латинская Америка?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Тема урока: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9600" smtClean="0"/>
              <a:t> </a:t>
            </a:r>
            <a:r>
              <a:rPr lang="ru-RU" sz="9600" i="1" smtClean="0">
                <a:solidFill>
                  <a:schemeClr val="hlink"/>
                </a:solidFill>
              </a:rPr>
              <a:t>Население      Латинской      Америки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i="1" smtClean="0">
                <a:solidFill>
                  <a:schemeClr val="hlink"/>
                </a:solidFill>
              </a:rPr>
              <a:t/>
            </a:r>
            <a:br>
              <a:rPr lang="ru-RU" sz="2800" i="1" smtClean="0">
                <a:solidFill>
                  <a:schemeClr val="hlink"/>
                </a:solidFill>
              </a:rPr>
            </a:br>
            <a:r>
              <a:rPr lang="ru-RU" sz="2800" i="1" smtClean="0">
                <a:solidFill>
                  <a:schemeClr val="hlink"/>
                </a:solidFill>
              </a:rPr>
              <a:t> </a:t>
            </a:r>
            <a:r>
              <a:rPr lang="ru-RU" sz="2800" smtClean="0">
                <a:solidFill>
                  <a:schemeClr val="bg2"/>
                </a:solidFill>
              </a:rPr>
              <a:t>Задача:</a:t>
            </a:r>
            <a:r>
              <a:rPr lang="ru-RU" sz="2800" smtClean="0"/>
              <a:t> </a:t>
            </a:r>
            <a:r>
              <a:rPr lang="ru-RU" sz="2800" i="1" smtClean="0">
                <a:solidFill>
                  <a:schemeClr val="hlink"/>
                </a:solidFill>
              </a:rPr>
              <a:t>Создать обобщенный образ современной латиноамериканской цивилизации</a:t>
            </a:r>
          </a:p>
        </p:txBody>
      </p:sp>
      <p:sp>
        <p:nvSpPr>
          <p:cNvPr id="1126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z="2400" smtClean="0"/>
          </a:p>
          <a:p>
            <a:pPr eaLnBrk="1" hangingPunct="1">
              <a:buFont typeface="Wingdings" pitchFamily="2" charset="2"/>
              <a:buNone/>
            </a:pPr>
            <a:r>
              <a:rPr lang="ru-RU" sz="2400" smtClean="0"/>
              <a:t>Цели: </a:t>
            </a:r>
          </a:p>
          <a:p>
            <a:pPr eaLnBrk="1" hangingPunct="1">
              <a:buFont typeface="Wingdings" pitchFamily="2" charset="2"/>
              <a:buNone/>
            </a:pPr>
            <a:endParaRPr lang="ru-RU" sz="2400" smtClean="0"/>
          </a:p>
          <a:p>
            <a:pPr eaLnBrk="1" hangingPunct="1"/>
            <a:r>
              <a:rPr lang="ru-RU" sz="2400" smtClean="0">
                <a:solidFill>
                  <a:schemeClr val="hlink"/>
                </a:solidFill>
              </a:rPr>
              <a:t>Через социокультурные фактор развития экономики создать образ изучаемой территории;</a:t>
            </a:r>
          </a:p>
          <a:p>
            <a:pPr eaLnBrk="1" hangingPunct="1"/>
            <a:r>
              <a:rPr lang="ru-RU" sz="2400" smtClean="0">
                <a:solidFill>
                  <a:schemeClr val="hlink"/>
                </a:solidFill>
              </a:rPr>
              <a:t>Формирование умения устанавливать причинно-следственные связи, развивать познавательный интерес и географическое мышление;</a:t>
            </a:r>
          </a:p>
          <a:p>
            <a:pPr eaLnBrk="1" hangingPunct="1"/>
            <a:r>
              <a:rPr lang="ru-RU" sz="2400" smtClean="0">
                <a:solidFill>
                  <a:schemeClr val="hlink"/>
                </a:solidFill>
              </a:rPr>
              <a:t>Воспитание географической культуры; правила коллективной и индивидуальной работы.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400" b="1" i="1" smtClean="0">
                <a:solidFill>
                  <a:schemeClr val="hlink"/>
                </a:solidFill>
              </a:rPr>
              <a:t>План проведения урока</a:t>
            </a:r>
          </a:p>
        </p:txBody>
      </p:sp>
      <p:sp>
        <p:nvSpPr>
          <p:cNvPr id="12291" name="Rectangle 1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r>
              <a:rPr lang="ru-RU" smtClean="0"/>
              <a:t>1.Формирования национального состава    населения Латинской Америки.</a:t>
            </a:r>
          </a:p>
          <a:p>
            <a:pPr eaLnBrk="1" hangingPunct="1"/>
            <a:r>
              <a:rPr lang="ru-RU" smtClean="0"/>
              <a:t>2. Характеристика социокультурного          фактора экономики Латинской Америки.</a:t>
            </a:r>
          </a:p>
          <a:p>
            <a:pPr eaLnBrk="1" hangingPunct="1"/>
            <a:r>
              <a:rPr lang="ru-RU" smtClean="0"/>
              <a:t>3. Население Латинской Америки в ХХ</a:t>
            </a:r>
            <a:r>
              <a:rPr lang="en-US" smtClean="0"/>
              <a:t>I</a:t>
            </a:r>
            <a:r>
              <a:rPr lang="ru-RU" smtClean="0"/>
              <a:t> веке (демографические показатели).</a:t>
            </a:r>
          </a:p>
          <a:p>
            <a:pPr eaLnBrk="1" hangingPunct="1"/>
            <a:endParaRPr lang="ru-RU" smtClean="0"/>
          </a:p>
        </p:txBody>
      </p:sp>
      <p:sp>
        <p:nvSpPr>
          <p:cNvPr id="12292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1371600" y="1600200"/>
            <a:ext cx="77724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400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79613" y="836613"/>
            <a:ext cx="6629400" cy="2498725"/>
          </a:xfrm>
        </p:spPr>
        <p:txBody>
          <a:bodyPr/>
          <a:lstStyle/>
          <a:p>
            <a:pPr eaLnBrk="1" hangingPunct="1"/>
            <a:r>
              <a:rPr lang="ru-RU" sz="3600" smtClean="0"/>
              <a:t>1.В ходе изучения темы «Население Латинской Америки» тезисами охарактеризуйте пункты данной схемы.</a:t>
            </a:r>
          </a:p>
        </p:txBody>
      </p:sp>
      <p:sp>
        <p:nvSpPr>
          <p:cNvPr id="13315" name="Rectangle 7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l" eaLnBrk="1" hangingPunct="1"/>
            <a:r>
              <a:rPr lang="ru-RU" sz="3600" smtClean="0"/>
              <a:t>2.Создайте обобщенный образ современного латиноамериканца.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отрудничество">
  <a:themeElements>
    <a:clrScheme name="Сотрудничество 4">
      <a:dk1>
        <a:srgbClr val="006E6B"/>
      </a:dk1>
      <a:lt1>
        <a:srgbClr val="FFFFFF"/>
      </a:lt1>
      <a:dk2>
        <a:srgbClr val="006666"/>
      </a:dk2>
      <a:lt2>
        <a:srgbClr val="B9EFEE"/>
      </a:lt2>
      <a:accent1>
        <a:srgbClr val="33CCCC"/>
      </a:accent1>
      <a:accent2>
        <a:srgbClr val="6AB475"/>
      </a:accent2>
      <a:accent3>
        <a:srgbClr val="AAB8B8"/>
      </a:accent3>
      <a:accent4>
        <a:srgbClr val="DADADA"/>
      </a:accent4>
      <a:accent5>
        <a:srgbClr val="ADE2E2"/>
      </a:accent5>
      <a:accent6>
        <a:srgbClr val="5FA369"/>
      </a:accent6>
      <a:hlink>
        <a:srgbClr val="00FF99"/>
      </a:hlink>
      <a:folHlink>
        <a:srgbClr val="CCFF66"/>
      </a:folHlink>
    </a:clrScheme>
    <a:fontScheme name="Сотрудничество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отрудничество 1">
        <a:dk1>
          <a:srgbClr val="000078"/>
        </a:dk1>
        <a:lt1>
          <a:srgbClr val="FFFFFF"/>
        </a:lt1>
        <a:dk2>
          <a:srgbClr val="000066"/>
        </a:dk2>
        <a:lt2>
          <a:srgbClr val="CCECFF"/>
        </a:lt2>
        <a:accent1>
          <a:srgbClr val="0099CC"/>
        </a:accent1>
        <a:accent2>
          <a:srgbClr val="008080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007373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2">
        <a:dk1>
          <a:srgbClr val="0000A6"/>
        </a:dk1>
        <a:lt1>
          <a:srgbClr val="FFFFFF"/>
        </a:lt1>
        <a:dk2>
          <a:srgbClr val="000099"/>
        </a:dk2>
        <a:lt2>
          <a:srgbClr val="CCFFFF"/>
        </a:lt2>
        <a:accent1>
          <a:srgbClr val="00CCFF"/>
        </a:accent1>
        <a:accent2>
          <a:srgbClr val="FFE701"/>
        </a:accent2>
        <a:accent3>
          <a:srgbClr val="AAAACA"/>
        </a:accent3>
        <a:accent4>
          <a:srgbClr val="DADADA"/>
        </a:accent4>
        <a:accent5>
          <a:srgbClr val="AAE2FF"/>
        </a:accent5>
        <a:accent6>
          <a:srgbClr val="E7D101"/>
        </a:accent6>
        <a:hlink>
          <a:srgbClr val="FFCC66"/>
        </a:hlink>
        <a:folHlink>
          <a:srgbClr val="00CA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3">
        <a:dk1>
          <a:srgbClr val="000000"/>
        </a:dk1>
        <a:lt1>
          <a:srgbClr val="E0EBF6"/>
        </a:lt1>
        <a:dk2>
          <a:srgbClr val="77A4AF"/>
        </a:dk2>
        <a:lt2>
          <a:srgbClr val="F3F7FB"/>
        </a:lt2>
        <a:accent1>
          <a:srgbClr val="B9C4D7"/>
        </a:accent1>
        <a:accent2>
          <a:srgbClr val="B1A1C5"/>
        </a:accent2>
        <a:accent3>
          <a:srgbClr val="EDF3FA"/>
        </a:accent3>
        <a:accent4>
          <a:srgbClr val="000000"/>
        </a:accent4>
        <a:accent5>
          <a:srgbClr val="D9DEE8"/>
        </a:accent5>
        <a:accent6>
          <a:srgbClr val="A091B2"/>
        </a:accent6>
        <a:hlink>
          <a:srgbClr val="3F2FB5"/>
        </a:hlink>
        <a:folHlink>
          <a:srgbClr val="3189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4">
        <a:dk1>
          <a:srgbClr val="006E6B"/>
        </a:dk1>
        <a:lt1>
          <a:srgbClr val="FFFFFF"/>
        </a:lt1>
        <a:dk2>
          <a:srgbClr val="006666"/>
        </a:dk2>
        <a:lt2>
          <a:srgbClr val="B9EFEE"/>
        </a:lt2>
        <a:accent1>
          <a:srgbClr val="33CCCC"/>
        </a:accent1>
        <a:accent2>
          <a:srgbClr val="6AB475"/>
        </a:accent2>
        <a:accent3>
          <a:srgbClr val="AAB8B8"/>
        </a:accent3>
        <a:accent4>
          <a:srgbClr val="DADADA"/>
        </a:accent4>
        <a:accent5>
          <a:srgbClr val="ADE2E2"/>
        </a:accent5>
        <a:accent6>
          <a:srgbClr val="5FA369"/>
        </a:accent6>
        <a:hlink>
          <a:srgbClr val="00FF99"/>
        </a:hlink>
        <a:folHlink>
          <a:srgbClr val="CC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5">
        <a:dk1>
          <a:srgbClr val="8ABA8D"/>
        </a:dk1>
        <a:lt1>
          <a:srgbClr val="FFFFFF"/>
        </a:lt1>
        <a:dk2>
          <a:srgbClr val="6FB56D"/>
        </a:dk2>
        <a:lt2>
          <a:srgbClr val="DCF1F4"/>
        </a:lt2>
        <a:accent1>
          <a:srgbClr val="2E7E2E"/>
        </a:accent1>
        <a:accent2>
          <a:srgbClr val="25735D"/>
        </a:accent2>
        <a:accent3>
          <a:srgbClr val="BBD7BA"/>
        </a:accent3>
        <a:accent4>
          <a:srgbClr val="DADADA"/>
        </a:accent4>
        <a:accent5>
          <a:srgbClr val="ADC0AD"/>
        </a:accent5>
        <a:accent6>
          <a:srgbClr val="206853"/>
        </a:accent6>
        <a:hlink>
          <a:srgbClr val="FFFF00"/>
        </a:hlink>
        <a:folHlink>
          <a:srgbClr val="FFF4B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6">
        <a:dk1>
          <a:srgbClr val="005400"/>
        </a:dk1>
        <a:lt1>
          <a:srgbClr val="FFFFFF"/>
        </a:lt1>
        <a:dk2>
          <a:srgbClr val="004800"/>
        </a:dk2>
        <a:lt2>
          <a:srgbClr val="D6D8C0"/>
        </a:lt2>
        <a:accent1>
          <a:srgbClr val="339933"/>
        </a:accent1>
        <a:accent2>
          <a:srgbClr val="7D8C70"/>
        </a:accent2>
        <a:accent3>
          <a:srgbClr val="AAB1AA"/>
        </a:accent3>
        <a:accent4>
          <a:srgbClr val="DADADA"/>
        </a:accent4>
        <a:accent5>
          <a:srgbClr val="ADCAAD"/>
        </a:accent5>
        <a:accent6>
          <a:srgbClr val="717E65"/>
        </a:accent6>
        <a:hlink>
          <a:srgbClr val="CCCC00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7">
        <a:dk1>
          <a:srgbClr val="000000"/>
        </a:dk1>
        <a:lt1>
          <a:srgbClr val="F5F0BD"/>
        </a:lt1>
        <a:dk2>
          <a:srgbClr val="BD9D69"/>
        </a:dk2>
        <a:lt2>
          <a:srgbClr val="FFFFCC"/>
        </a:lt2>
        <a:accent1>
          <a:srgbClr val="CDBB77"/>
        </a:accent1>
        <a:accent2>
          <a:srgbClr val="F8EBD0"/>
        </a:accent2>
        <a:accent3>
          <a:srgbClr val="F9F6DB"/>
        </a:accent3>
        <a:accent4>
          <a:srgbClr val="000000"/>
        </a:accent4>
        <a:accent5>
          <a:srgbClr val="E3DABD"/>
        </a:accent5>
        <a:accent6>
          <a:srgbClr val="E1D5BC"/>
        </a:accent6>
        <a:hlink>
          <a:srgbClr val="FF9900"/>
        </a:hlink>
        <a:folHlink>
          <a:srgbClr val="C64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8">
        <a:dk1>
          <a:srgbClr val="000000"/>
        </a:dk1>
        <a:lt1>
          <a:srgbClr val="E2DDD4"/>
        </a:lt1>
        <a:dk2>
          <a:srgbClr val="000000"/>
        </a:dk2>
        <a:lt2>
          <a:srgbClr val="EFEBE3"/>
        </a:lt2>
        <a:accent1>
          <a:srgbClr val="F2F2F2"/>
        </a:accent1>
        <a:accent2>
          <a:srgbClr val="C4AD74"/>
        </a:accent2>
        <a:accent3>
          <a:srgbClr val="EEEBE6"/>
        </a:accent3>
        <a:accent4>
          <a:srgbClr val="000000"/>
        </a:accent4>
        <a:accent5>
          <a:srgbClr val="F7F7F7"/>
        </a:accent5>
        <a:accent6>
          <a:srgbClr val="B19C68"/>
        </a:accent6>
        <a:hlink>
          <a:srgbClr val="A46032"/>
        </a:hlink>
        <a:folHlink>
          <a:srgbClr val="8F8E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9">
        <a:dk1>
          <a:srgbClr val="8A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5831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4AD"/>
        </a:accent5>
        <a:accent6>
          <a:srgbClr val="B24B36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960</TotalTime>
  <Words>761</Words>
  <Application>Microsoft PowerPoint</Application>
  <PresentationFormat>On-screen Show (4:3)</PresentationFormat>
  <Paragraphs>110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Times New Roman</vt:lpstr>
      <vt:lpstr>Wingdings</vt:lpstr>
      <vt:lpstr>Calibri</vt:lpstr>
      <vt:lpstr>Garamond</vt:lpstr>
      <vt:lpstr>Слои</vt:lpstr>
      <vt:lpstr>Сотрудничество</vt:lpstr>
      <vt:lpstr>11 класс. Латинская Америка. Население                             </vt:lpstr>
      <vt:lpstr>Добрый День!</vt:lpstr>
      <vt:lpstr>Подумай и ответь!</vt:lpstr>
      <vt:lpstr>Вспомните и покажите на карте территорию изучаемого региона.</vt:lpstr>
      <vt:lpstr>С чем связано выделение в политической и социально-экономической географии региона Латинская Америка?</vt:lpstr>
      <vt:lpstr>Тема урока:</vt:lpstr>
      <vt:lpstr>  Задача: Создать обобщенный образ современной латиноамериканской цивилизации</vt:lpstr>
      <vt:lpstr>План проведения урока</vt:lpstr>
      <vt:lpstr>1.В ходе изучения темы «Население Латинской Америки» тезисами охарактеризуйте пункты данной схемы.</vt:lpstr>
      <vt:lpstr>Американская ветвь монголоидной расы</vt:lpstr>
      <vt:lpstr>Цивилизации Латинской Америки</vt:lpstr>
      <vt:lpstr> Что унаследовали современные латиноамериканцы от своих коренных предков?</vt:lpstr>
      <vt:lpstr>Проанализировать картосхему доли коренного населения стран Латинской Америки.</vt:lpstr>
      <vt:lpstr>Европейская колонизация латинской Америки</vt:lpstr>
      <vt:lpstr>Современный состав населения</vt:lpstr>
      <vt:lpstr>Slide 16</vt:lpstr>
      <vt:lpstr>Практическая работа  «Анализ карта-схемы плотности  населения с целью выявления причин его неравномерного размещения»</vt:lpstr>
      <vt:lpstr>Карта плотности размещения населения</vt:lpstr>
      <vt:lpstr>Современные демографические процессы</vt:lpstr>
      <vt:lpstr>Естественный прирост населения</vt:lpstr>
      <vt:lpstr>Урбанизация Латинской Америки</vt:lpstr>
      <vt:lpstr>Самая высокогорная столица мира Ла-Пас (Боливия)</vt:lpstr>
      <vt:lpstr>Общий вывод:</vt:lpstr>
      <vt:lpstr>Домашнее задание:</vt:lpstr>
      <vt:lpstr>Slide 25</vt:lpstr>
      <vt:lpstr>Спасибо за урок!</vt:lpstr>
    </vt:vector>
  </TitlesOfParts>
  <Company>Your Company 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Поволжье                                                     Самарский  промышленный  узел </dc:title>
  <dc:creator>2</dc:creator>
  <cp:lastModifiedBy>Windows User</cp:lastModifiedBy>
  <cp:revision>18</cp:revision>
  <cp:lastPrinted>1601-01-01T00:00:00Z</cp:lastPrinted>
  <dcterms:created xsi:type="dcterms:W3CDTF">2006-07-14T08:41:35Z</dcterms:created>
  <dcterms:modified xsi:type="dcterms:W3CDTF">2016-09-20T09:16:43Z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4</vt:i4>
  </property>
</Properties>
</file>