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20" d="100"/>
          <a:sy n="120" d="100"/>
        </p:scale>
        <p:origin x="-136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04.05.2020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04.05.2020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04.05.2020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04.05.2020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Mir_nasekMini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3999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 smtClean="0"/>
              <a:t>Ункъ</a:t>
            </a:r>
            <a:r>
              <a:rPr lang="ru-RU" dirty="0" err="1" smtClean="0"/>
              <a:t>абилеб</a:t>
            </a:r>
            <a:r>
              <a:rPr lang="ru-RU" dirty="0" smtClean="0"/>
              <a:t> </a:t>
            </a:r>
            <a:r>
              <a:rPr lang="ru-RU" dirty="0" smtClean="0"/>
              <a:t>май. </a:t>
            </a:r>
            <a:r>
              <a:rPr lang="ru-RU" dirty="0" err="1" smtClean="0"/>
              <a:t>Талат</a:t>
            </a:r>
            <a:r>
              <a:rPr lang="ru-RU" dirty="0" smtClean="0"/>
              <a:t> </a:t>
            </a:r>
            <a:r>
              <a:rPr lang="ru-RU" dirty="0" err="1" smtClean="0"/>
              <a:t>къо</a:t>
            </a:r>
            <a:r>
              <a:rPr lang="ru-RU" dirty="0" smtClean="0"/>
              <a:t>.</a:t>
            </a:r>
            <a:br>
              <a:rPr lang="ru-RU" dirty="0" smtClean="0"/>
            </a:br>
            <a:r>
              <a:rPr lang="ru-RU" dirty="0" smtClean="0"/>
              <a:t>Диктант.</a:t>
            </a:r>
            <a:br>
              <a:rPr lang="ru-RU" dirty="0" smtClean="0"/>
            </a:br>
            <a:r>
              <a:rPr lang="ru-RU" dirty="0" smtClean="0"/>
              <a:t>Г</a:t>
            </a:r>
            <a:r>
              <a:rPr lang="en-US" dirty="0" smtClean="0"/>
              <a:t>I</a:t>
            </a:r>
            <a:r>
              <a:rPr lang="ru-RU" dirty="0" err="1" smtClean="0"/>
              <a:t>алаги</a:t>
            </a:r>
            <a:r>
              <a:rPr lang="ru-RU" dirty="0" smtClean="0"/>
              <a:t> бац</a:t>
            </a:r>
            <a:r>
              <a:rPr lang="en-US" dirty="0" smtClean="0"/>
              <a:t>I</a:t>
            </a:r>
            <a:r>
              <a:rPr lang="ru-RU" dirty="0" err="1" smtClean="0"/>
              <a:t>ги</a:t>
            </a:r>
            <a:r>
              <a:rPr lang="ru-RU" dirty="0" smtClean="0"/>
              <a:t>.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User\Desktop\Mir_nasekMini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" y="0"/>
            <a:ext cx="9143999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28662" y="274638"/>
            <a:ext cx="6500858" cy="5154626"/>
          </a:xfrm>
        </p:spPr>
        <p:txBody>
          <a:bodyPr>
            <a:normAutofit/>
          </a:bodyPr>
          <a:lstStyle/>
          <a:p>
            <a:r>
              <a:rPr lang="ru-RU" dirty="0" smtClean="0"/>
              <a:t>Зах1матал раг1аби: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къерщезе,х1их1иди,тайи,рурудулеб.</a:t>
            </a:r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9</Words>
  <PresentationFormat>Экран (4:3)</PresentationFormat>
  <Paragraphs>2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Ункъабилеб май. Талат къо. Диктант. ГIалаги бацIги. </vt:lpstr>
      <vt:lpstr>Зах1матал раг1аби:  къерщезе,х1их1иди,тайи,рурудулеб.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Щуабилеб май. Талат къо. Диктант. ГIалаги бацIги. </dc:title>
  <dc:creator>User</dc:creator>
  <cp:lastModifiedBy>User</cp:lastModifiedBy>
  <cp:revision>3</cp:revision>
  <dcterms:created xsi:type="dcterms:W3CDTF">2020-04-25T12:16:26Z</dcterms:created>
  <dcterms:modified xsi:type="dcterms:W3CDTF">2020-05-04T01:40:11Z</dcterms:modified>
</cp:coreProperties>
</file>