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1" r:id="rId4"/>
    <p:sldId id="265" r:id="rId5"/>
    <p:sldId id="266" r:id="rId6"/>
    <p:sldId id="267" r:id="rId7"/>
    <p:sldId id="270" r:id="rId8"/>
    <p:sldId id="269" r:id="rId9"/>
    <p:sldId id="263" r:id="rId10"/>
    <p:sldId id="271" r:id="rId11"/>
    <p:sldId id="272" r:id="rId12"/>
    <p:sldId id="273" r:id="rId13"/>
    <p:sldId id="264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58" r:id="rId22"/>
    <p:sldId id="259" r:id="rId23"/>
    <p:sldId id="260" r:id="rId24"/>
    <p:sldId id="283" r:id="rId25"/>
    <p:sldId id="284" r:id="rId26"/>
    <p:sldId id="282" r:id="rId27"/>
    <p:sldId id="262" r:id="rId28"/>
    <p:sldId id="261" r:id="rId29"/>
  </p:sldIdLst>
  <p:sldSz cx="9144000" cy="6858000" type="screen4x3"/>
  <p:notesSz cx="6858000" cy="9144000"/>
  <p:custDataLst>
    <p:tags r:id="rId30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4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42CC6-8D9D-4C17-B610-82E793D7FCF0}" type="datetimeFigureOut">
              <a:rPr lang="ru-RU"/>
              <a:pPr>
                <a:defRPr/>
              </a:pPr>
              <a:t>28.04.2015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16014-72E1-4853-9D6B-FB68BA6C09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4DF01-3D17-475A-A854-10ABF1BA7B02}" type="datetimeFigureOut">
              <a:rPr lang="ru-RU"/>
              <a:pPr>
                <a:defRPr/>
              </a:pPr>
              <a:t>28.04.2015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ABD0F-6283-40AC-8499-EBFCA817C8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E03203-133B-4148-A5D2-3947AAAC1162}" type="datetimeFigureOut">
              <a:rPr lang="ru-RU"/>
              <a:pPr>
                <a:defRPr/>
              </a:pPr>
              <a:t>28.04.2015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6FBB09-77B9-40E6-AFEF-391CF31140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C7AF32-12ED-471B-B2FE-C97B02B72121}" type="datetimeFigureOut">
              <a:rPr lang="ru-RU"/>
              <a:pPr>
                <a:defRPr/>
              </a:pPr>
              <a:t>28.04.2015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F2A942-222B-474A-A648-3262EE7D56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CFB8B-FF7D-4760-94F6-B9623632F0C0}" type="datetimeFigureOut">
              <a:rPr lang="ru-RU"/>
              <a:pPr>
                <a:defRPr/>
              </a:pPr>
              <a:t>28.04.2015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B675C-B689-44AD-A7E4-02403F3733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C5154-2C60-4999-8901-1F862C96F19E}" type="datetimeFigureOut">
              <a:rPr lang="ru-RU"/>
              <a:pPr>
                <a:defRPr/>
              </a:pPr>
              <a:t>28.04.2015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A447B5-031C-4BB2-9054-94765C7A1C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3AD11-94D5-4555-B992-92BBC50C0E25}" type="datetimeFigureOut">
              <a:rPr lang="ru-RU"/>
              <a:pPr>
                <a:defRPr/>
              </a:pPr>
              <a:t>28.04.2015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803691-B627-422A-AA53-F587E62C80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92CE8B-69DA-4EEE-9761-D3AB2C0AF4F1}" type="datetimeFigureOut">
              <a:rPr lang="ru-RU"/>
              <a:pPr>
                <a:defRPr/>
              </a:pPr>
              <a:t>28.04.2015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5ABAD-93E4-45A0-9BAF-6224A52DC5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11CE9A-8A45-495C-AE1B-161083108CE5}" type="datetimeFigureOut">
              <a:rPr lang="ru-RU"/>
              <a:pPr>
                <a:defRPr/>
              </a:pPr>
              <a:t>28.04.2015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595D20-07CF-4B80-8AB0-DD16EA1C58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781F90-F989-4970-B04B-E3A222217C93}" type="datetimeFigureOut">
              <a:rPr lang="ru-RU"/>
              <a:pPr>
                <a:defRPr/>
              </a:pPr>
              <a:t>28.04.2015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4D2FDF-F8E0-40C9-B11A-E40EBE1CE5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B86426-B945-4E1F-914E-C239CA1FB861}" type="datetimeFigureOut">
              <a:rPr lang="ru-RU"/>
              <a:pPr>
                <a:defRPr/>
              </a:pPr>
              <a:t>28.04.2015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F33B5-D2FE-4E9A-96D1-EC7E12869C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5A4A23D-1C1D-4442-8C54-EE7A00AD4AF5}" type="datetimeFigureOut">
              <a:rPr lang="ru-RU"/>
              <a:pPr>
                <a:defRPr/>
              </a:pPr>
              <a:t>28.04.2015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7C8618D-F977-4770-9BB0-4855FA0C40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2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slide" Target="slide2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slide" Target="slide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Mark_Twain,_Brady-Handy_photo_portrait,_Feb_7,_1871,_cropped.jpg?uselang=ru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5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7" Type="http://schemas.openxmlformats.org/officeDocument/2006/relationships/image" Target="../media/image8.png"/><Relationship Id="rId2" Type="http://schemas.openxmlformats.org/officeDocument/2006/relationships/slide" Target="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slide" Target="slide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2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7" Type="http://schemas.openxmlformats.org/officeDocument/2006/relationships/image" Target="../media/image11.jpeg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slide" Target="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857224" y="2000240"/>
            <a:ext cx="7772400" cy="1470025"/>
          </a:xfrm>
        </p:spPr>
        <p:txBody>
          <a:bodyPr/>
          <a:lstStyle/>
          <a:p>
            <a:r>
              <a:rPr lang="ru-RU" sz="5400" b="1" i="1" dirty="0" smtClean="0">
                <a:solidFill>
                  <a:srgbClr val="002060"/>
                </a:solidFill>
              </a:rPr>
              <a:t>Обобщающий урок по </a:t>
            </a:r>
            <a:r>
              <a:rPr lang="ru-RU" sz="5400" b="1" i="1" dirty="0" smtClean="0">
                <a:solidFill>
                  <a:srgbClr val="002060"/>
                </a:solidFill>
              </a:rPr>
              <a:t>главе</a:t>
            </a:r>
            <a:br>
              <a:rPr lang="ru-RU" sz="5400" b="1" i="1" dirty="0" smtClean="0">
                <a:solidFill>
                  <a:srgbClr val="002060"/>
                </a:solidFill>
              </a:rPr>
            </a:br>
            <a:r>
              <a:rPr lang="ru-RU" sz="5400" b="1" i="1" dirty="0" smtClean="0">
                <a:solidFill>
                  <a:srgbClr val="002060"/>
                </a:solidFill>
              </a:rPr>
              <a:t>«Зарубежная детская литература»</a:t>
            </a:r>
            <a:endParaRPr lang="ru-RU" sz="5400" b="1" i="1" dirty="0" smtClean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800" smtClean="0"/>
              <a:t>Не правильно!</a:t>
            </a:r>
            <a:br>
              <a:rPr lang="ru-RU" sz="3800" smtClean="0"/>
            </a:br>
            <a:endParaRPr lang="ru-RU" sz="3800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smtClean="0"/>
              <a:t>Читай внимательно книгу!</a:t>
            </a:r>
          </a:p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  <a:p>
            <a:pPr algn="ctr" eaLnBrk="1" hangingPunct="1">
              <a:buFont typeface="Wingdings" pitchFamily="2" charset="2"/>
              <a:buNone/>
            </a:pPr>
            <a:r>
              <a:rPr lang="ru-RU" smtClean="0">
                <a:hlinkClick r:id="rId2" action="ppaction://hlinksldjump"/>
              </a:rPr>
              <a:t>НАЗАД</a:t>
            </a: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Да, правильно!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smtClean="0"/>
              <a:t>Видно, что читал книгу!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mtClean="0"/>
              <a:t>Так держать!</a:t>
            </a:r>
          </a:p>
          <a:p>
            <a:pPr eaLnBrk="1" hangingPunct="1">
              <a:buFont typeface="Wingdings" pitchFamily="2" charset="2"/>
              <a:buNone/>
            </a:pPr>
            <a:endParaRPr lang="ru-RU" smtClean="0"/>
          </a:p>
          <a:p>
            <a:pPr eaLnBrk="1" hangingPunct="1">
              <a:buFont typeface="Wingdings" pitchFamily="2" charset="2"/>
              <a:buNone/>
            </a:pPr>
            <a:endParaRPr lang="ru-RU" smtClean="0"/>
          </a:p>
          <a:p>
            <a:pPr eaLnBrk="1" hangingPunct="1">
              <a:buFont typeface="Wingdings" pitchFamily="2" charset="2"/>
              <a:buNone/>
            </a:pPr>
            <a:endParaRPr lang="ru-RU" smtClean="0"/>
          </a:p>
          <a:p>
            <a:pPr algn="ctr" eaLnBrk="1" hangingPunct="1">
              <a:buFont typeface="Wingdings" pitchFamily="2" charset="2"/>
              <a:buNone/>
            </a:pPr>
            <a:r>
              <a:rPr lang="ru-RU" smtClean="0">
                <a:hlinkClick r:id="rId2" action="ppaction://hlinksldjump"/>
              </a:rPr>
              <a:t>ДАЛЕЕ</a:t>
            </a: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Нет, и еще раз нет!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smtClean="0"/>
              <a:t>Стыдно этого не знать!</a:t>
            </a:r>
          </a:p>
          <a:p>
            <a:pPr eaLnBrk="1" hangingPunct="1">
              <a:buFont typeface="Wingdings" pitchFamily="2" charset="2"/>
              <a:buNone/>
            </a:pPr>
            <a:endParaRPr lang="ru-RU" smtClean="0"/>
          </a:p>
          <a:p>
            <a:pPr eaLnBrk="1" hangingPunct="1">
              <a:buFont typeface="Wingdings" pitchFamily="2" charset="2"/>
              <a:buNone/>
            </a:pPr>
            <a:endParaRPr lang="ru-RU" smtClean="0"/>
          </a:p>
          <a:p>
            <a:pPr eaLnBrk="1" hangingPunct="1">
              <a:buFont typeface="Wingdings" pitchFamily="2" charset="2"/>
              <a:buNone/>
            </a:pPr>
            <a:endParaRPr lang="ru-RU" smtClean="0"/>
          </a:p>
          <a:p>
            <a:pPr eaLnBrk="1" hangingPunct="1">
              <a:buFont typeface="Wingdings" pitchFamily="2" charset="2"/>
              <a:buNone/>
            </a:pPr>
            <a:endParaRPr lang="ru-RU" smtClean="0"/>
          </a:p>
          <a:p>
            <a:pPr algn="ctr" eaLnBrk="1" hangingPunct="1">
              <a:buFont typeface="Wingdings" pitchFamily="2" charset="2"/>
              <a:buNone/>
            </a:pPr>
            <a:r>
              <a:rPr lang="ru-RU" smtClean="0">
                <a:hlinkClick r:id="rId2" action="ppaction://hlinksldjump"/>
              </a:rPr>
              <a:t>НАЗАД</a:t>
            </a: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Вопрос 3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algn="ctr" eaLnBrk="1" hangingPunct="1">
              <a:buFont typeface="Wingdings" pitchFamily="2" charset="2"/>
              <a:buNone/>
            </a:pPr>
            <a:r>
              <a:rPr lang="ru-RU" smtClean="0"/>
              <a:t>Как звали друга Тома?</a:t>
            </a:r>
          </a:p>
          <a:p>
            <a:pPr marL="609600" indent="-609600" eaLnBrk="1" hangingPunct="1">
              <a:buFontTx/>
              <a:buAutoNum type="arabicParenR"/>
            </a:pPr>
            <a:r>
              <a:rPr lang="ru-RU" smtClean="0">
                <a:hlinkClick r:id="rId2" action="ppaction://hlinksldjump"/>
              </a:rPr>
              <a:t>Гекльберри Финн</a:t>
            </a:r>
            <a:endParaRPr lang="ru-RU" smtClean="0"/>
          </a:p>
          <a:p>
            <a:pPr marL="609600" indent="-609600" eaLnBrk="1" hangingPunct="1">
              <a:buFontTx/>
              <a:buAutoNum type="arabicParenR"/>
            </a:pPr>
            <a:r>
              <a:rPr lang="ru-RU" smtClean="0">
                <a:hlinkClick r:id="rId3" action="ppaction://hlinksldjump"/>
              </a:rPr>
              <a:t>Фекльберри Гинн</a:t>
            </a:r>
            <a:endParaRPr lang="ru-RU" smtClean="0"/>
          </a:p>
          <a:p>
            <a:pPr marL="609600" indent="-609600" eaLnBrk="1" hangingPunct="1">
              <a:buFontTx/>
              <a:buAutoNum type="arabicParenR"/>
            </a:pPr>
            <a:r>
              <a:rPr lang="ru-RU" smtClean="0">
                <a:hlinkClick r:id="rId4" action="ppaction://hlinksldjump"/>
              </a:rPr>
              <a:t>Майкл Дуглас</a:t>
            </a:r>
            <a:endParaRPr lang="ru-RU" smtClean="0"/>
          </a:p>
          <a:p>
            <a:pPr marL="609600" indent="-609600" eaLnBrk="1" hangingPunct="1">
              <a:buFont typeface="Wingdings" pitchFamily="2" charset="2"/>
              <a:buNone/>
            </a:pPr>
            <a:endParaRPr lang="ru-RU" smtClean="0"/>
          </a:p>
        </p:txBody>
      </p:sp>
      <p:pic>
        <p:nvPicPr>
          <p:cNvPr id="13316" name="Picture 4" descr="i?id=5002187&amp;tov=6"/>
          <p:cNvPicPr>
            <a:picLocks noChangeAspect="1" noChangeArrowheads="1"/>
          </p:cNvPicPr>
          <p:nvPr/>
        </p:nvPicPr>
        <p:blipFill>
          <a:blip r:embed="rId5"/>
          <a:srcRect r="14316" b="19089"/>
          <a:stretch>
            <a:fillRect/>
          </a:stretch>
        </p:blipFill>
        <p:spPr bwMode="auto">
          <a:xfrm>
            <a:off x="5076825" y="3933825"/>
            <a:ext cx="2447925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Да, правильно!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smtClean="0"/>
              <a:t>Видно, что читал книгу!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mtClean="0"/>
              <a:t>И не только эту!</a:t>
            </a:r>
          </a:p>
          <a:p>
            <a:pPr algn="ctr" eaLnBrk="1" hangingPunct="1">
              <a:buFont typeface="Wingdings" pitchFamily="2" charset="2"/>
              <a:buNone/>
            </a:pPr>
            <a:endParaRPr lang="ru-RU" smtClean="0"/>
          </a:p>
          <a:p>
            <a:pPr algn="ctr" eaLnBrk="1" hangingPunct="1">
              <a:buFont typeface="Wingdings" pitchFamily="2" charset="2"/>
              <a:buNone/>
            </a:pPr>
            <a:endParaRPr lang="ru-RU" smtClean="0"/>
          </a:p>
          <a:p>
            <a:pPr algn="ctr" eaLnBrk="1" hangingPunct="1">
              <a:buFont typeface="Wingdings" pitchFamily="2" charset="2"/>
              <a:buNone/>
            </a:pPr>
            <a:endParaRPr lang="ru-RU" smtClean="0"/>
          </a:p>
          <a:p>
            <a:pPr algn="ctr" eaLnBrk="1" hangingPunct="1">
              <a:buFont typeface="Wingdings" pitchFamily="2" charset="2"/>
              <a:buNone/>
            </a:pPr>
            <a:r>
              <a:rPr lang="ru-RU" smtClean="0">
                <a:hlinkClick r:id="rId2" action="ppaction://hlinksldjump"/>
              </a:rPr>
              <a:t>ДАЛЕЕ</a:t>
            </a: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Не правильно!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smtClean="0"/>
              <a:t>Читай внимательно книгу!</a:t>
            </a:r>
          </a:p>
          <a:p>
            <a:pPr eaLnBrk="1" hangingPunct="1">
              <a:buFont typeface="Wingdings" pitchFamily="2" charset="2"/>
              <a:buNone/>
            </a:pPr>
            <a:endParaRPr lang="ru-RU" smtClean="0"/>
          </a:p>
          <a:p>
            <a:pPr eaLnBrk="1" hangingPunct="1">
              <a:buFont typeface="Wingdings" pitchFamily="2" charset="2"/>
              <a:buNone/>
            </a:pPr>
            <a:endParaRPr lang="ru-RU" smtClean="0"/>
          </a:p>
          <a:p>
            <a:pPr eaLnBrk="1" hangingPunct="1">
              <a:buFont typeface="Wingdings" pitchFamily="2" charset="2"/>
              <a:buNone/>
            </a:pPr>
            <a:endParaRPr lang="ru-RU" smtClean="0"/>
          </a:p>
          <a:p>
            <a:pPr algn="ctr" eaLnBrk="1" hangingPunct="1">
              <a:buFont typeface="Wingdings" pitchFamily="2" charset="2"/>
              <a:buNone/>
            </a:pPr>
            <a:r>
              <a:rPr lang="ru-RU" smtClean="0">
                <a:hlinkClick r:id="rId2" action="ppaction://hlinksldjump"/>
              </a:rPr>
              <a:t>НАЗАД</a:t>
            </a: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Нет, и еще раз нет!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smtClean="0"/>
              <a:t>Стыдно этого не знать!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mtClean="0"/>
              <a:t>Причем тут Майкл Дуглас!</a:t>
            </a:r>
          </a:p>
          <a:p>
            <a:pPr eaLnBrk="1" hangingPunct="1">
              <a:buFont typeface="Wingdings" pitchFamily="2" charset="2"/>
              <a:buNone/>
            </a:pPr>
            <a:endParaRPr lang="ru-RU" smtClean="0"/>
          </a:p>
          <a:p>
            <a:pPr eaLnBrk="1" hangingPunct="1">
              <a:buFont typeface="Wingdings" pitchFamily="2" charset="2"/>
              <a:buNone/>
            </a:pPr>
            <a:endParaRPr lang="ru-RU" smtClean="0"/>
          </a:p>
          <a:p>
            <a:pPr eaLnBrk="1" hangingPunct="1">
              <a:buFont typeface="Wingdings" pitchFamily="2" charset="2"/>
              <a:buNone/>
            </a:pPr>
            <a:endParaRPr lang="ru-RU" smtClean="0"/>
          </a:p>
          <a:p>
            <a:pPr algn="ctr" eaLnBrk="1" hangingPunct="1">
              <a:buFont typeface="Wingdings" pitchFamily="2" charset="2"/>
              <a:buNone/>
            </a:pPr>
            <a:r>
              <a:rPr lang="ru-RU" smtClean="0">
                <a:hlinkClick r:id="rId2" action="ppaction://hlinksldjump"/>
              </a:rPr>
              <a:t>НАЗАД</a:t>
            </a: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Вопрос 4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algn="ctr" eaLnBrk="1" hangingPunct="1">
              <a:buFont typeface="Wingdings" pitchFamily="2" charset="2"/>
              <a:buNone/>
            </a:pPr>
            <a:r>
              <a:rPr lang="ru-RU" smtClean="0"/>
              <a:t>Как звали девочку, которая нравилась Тому?</a:t>
            </a:r>
          </a:p>
          <a:p>
            <a:pPr marL="609600" indent="-609600" algn="ctr" eaLnBrk="1" hangingPunct="1">
              <a:buFont typeface="Wingdings" pitchFamily="2" charset="2"/>
              <a:buNone/>
            </a:pPr>
            <a:endParaRPr lang="ru-RU" smtClean="0"/>
          </a:p>
          <a:p>
            <a:pPr marL="609600" indent="-609600" eaLnBrk="1" hangingPunct="1">
              <a:buFontTx/>
              <a:buAutoNum type="arabicParenR"/>
            </a:pPr>
            <a:r>
              <a:rPr lang="ru-RU" smtClean="0">
                <a:hlinkClick r:id="rId2" action="ppaction://hlinksldjump"/>
              </a:rPr>
              <a:t>Бекки Тэтчер </a:t>
            </a:r>
            <a:endParaRPr lang="ru-RU" smtClean="0"/>
          </a:p>
          <a:p>
            <a:pPr marL="609600" indent="-609600" eaLnBrk="1" hangingPunct="1">
              <a:buFontTx/>
              <a:buAutoNum type="arabicParenR"/>
            </a:pPr>
            <a:r>
              <a:rPr lang="ru-RU" smtClean="0">
                <a:hlinkClick r:id="rId3" action="ppaction://hlinksldjump"/>
              </a:rPr>
              <a:t>Текки Бэтчер</a:t>
            </a:r>
            <a:endParaRPr lang="ru-RU" smtClean="0"/>
          </a:p>
          <a:p>
            <a:pPr marL="609600" indent="-609600" eaLnBrk="1" hangingPunct="1">
              <a:buFontTx/>
              <a:buAutoNum type="arabicParenR"/>
            </a:pPr>
            <a:r>
              <a:rPr lang="ru-RU" smtClean="0">
                <a:hlinkClick r:id="rId4" action="ppaction://hlinksldjump"/>
              </a:rPr>
              <a:t>Софи Лорен</a:t>
            </a:r>
            <a:endParaRPr lang="ru-RU" smtClean="0"/>
          </a:p>
        </p:txBody>
      </p:sp>
      <p:pic>
        <p:nvPicPr>
          <p:cNvPr id="17412" name="Picture 4" descr="&amp;Mcy;&amp;acy;&amp;rcy;&amp;kcy; &amp;Tcy;&amp;vcy;&amp;iecy;&amp;ncy; &quot;&amp;Pcy;&amp;rcy;&amp;icy;&amp;kcy;&amp;lcy;&amp;yucy;&amp;chcy;&amp;iecy;&amp;ncy;&amp;icy;&amp;yacy; &amp;Tcy;&amp;ocy;&amp;mcy;&amp;acy; &amp;Scy;&amp;ocy;&amp;jcy;&amp;iecy;&amp;rcy;&amp;acy;&quot;. &amp;Icy;&amp;zcy;&amp;dcy;&amp;acy;&amp;ncy;&amp;icy;&amp;iecy; &amp;Rcy;&amp;ocy;&amp;scy;&amp;scy;&amp;icy;&amp;jcy;&amp;scy;&amp;kcy;&amp;ocy;&amp;gcy;&amp;ocy; &amp;Dcy;&amp;iecy;&amp;tcy;&amp;scy;&amp;kcy;&amp;ocy;&amp;gcy;&amp;ocy; &amp;fcy;&amp;ocy;&amp;ncy;&amp;dcy;&amp;acy;."/>
          <p:cNvPicPr>
            <a:picLocks noChangeAspect="1" noChangeArrowheads="1"/>
          </p:cNvPicPr>
          <p:nvPr/>
        </p:nvPicPr>
        <p:blipFill>
          <a:blip r:embed="rId5"/>
          <a:srcRect l="39925" t="34834"/>
          <a:stretch>
            <a:fillRect/>
          </a:stretch>
        </p:blipFill>
        <p:spPr bwMode="auto">
          <a:xfrm>
            <a:off x="6011863" y="2349500"/>
            <a:ext cx="1957387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Да, правильно!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smtClean="0"/>
              <a:t>Видно, что читал книгу!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mtClean="0"/>
              <a:t>Конечно, Бекки!</a:t>
            </a:r>
          </a:p>
          <a:p>
            <a:pPr algn="ctr" eaLnBrk="1" hangingPunct="1">
              <a:buFont typeface="Wingdings" pitchFamily="2" charset="2"/>
              <a:buNone/>
            </a:pPr>
            <a:endParaRPr lang="ru-RU" smtClean="0"/>
          </a:p>
          <a:p>
            <a:pPr algn="ctr" eaLnBrk="1" hangingPunct="1">
              <a:buFont typeface="Wingdings" pitchFamily="2" charset="2"/>
              <a:buNone/>
            </a:pPr>
            <a:endParaRPr lang="ru-RU" smtClean="0"/>
          </a:p>
          <a:p>
            <a:pPr algn="ctr" eaLnBrk="1" hangingPunct="1">
              <a:buFont typeface="Wingdings" pitchFamily="2" charset="2"/>
              <a:buNone/>
            </a:pPr>
            <a:endParaRPr lang="ru-RU" smtClean="0"/>
          </a:p>
          <a:p>
            <a:pPr algn="ctr" eaLnBrk="1" hangingPunct="1">
              <a:buFont typeface="Wingdings" pitchFamily="2" charset="2"/>
              <a:buNone/>
            </a:pPr>
            <a:r>
              <a:rPr lang="ru-RU" smtClean="0">
                <a:hlinkClick r:id="rId2" action="ppaction://hlinksldjump"/>
              </a:rPr>
              <a:t>ДАЛЕЕ</a:t>
            </a: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НЕ ПРАВИЛЬНО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smtClean="0"/>
              <a:t>Читай внимательно книгу!</a:t>
            </a:r>
          </a:p>
          <a:p>
            <a:pPr eaLnBrk="1" hangingPunct="1">
              <a:buFont typeface="Wingdings" pitchFamily="2" charset="2"/>
              <a:buNone/>
            </a:pPr>
            <a:endParaRPr lang="ru-RU" smtClean="0"/>
          </a:p>
          <a:p>
            <a:pPr eaLnBrk="1" hangingPunct="1">
              <a:buFont typeface="Wingdings" pitchFamily="2" charset="2"/>
              <a:buNone/>
            </a:pPr>
            <a:endParaRPr lang="ru-RU" smtClean="0"/>
          </a:p>
          <a:p>
            <a:pPr eaLnBrk="1" hangingPunct="1">
              <a:buFont typeface="Wingdings" pitchFamily="2" charset="2"/>
              <a:buNone/>
            </a:pPr>
            <a:endParaRPr lang="ru-RU" smtClean="0"/>
          </a:p>
          <a:p>
            <a:pPr algn="ctr" eaLnBrk="1" hangingPunct="1">
              <a:buFont typeface="Wingdings" pitchFamily="2" charset="2"/>
              <a:buNone/>
            </a:pPr>
            <a:r>
              <a:rPr lang="ru-RU" smtClean="0">
                <a:hlinkClick r:id="rId2" action="ppaction://hlinksldjump"/>
              </a:rPr>
              <a:t>НАЗАД</a:t>
            </a:r>
            <a:endParaRPr lang="ru-RU" smtClean="0"/>
          </a:p>
          <a:p>
            <a:pPr eaLnBrk="1" hangingPunct="1">
              <a:buFont typeface="Wingdings" pitchFamily="2" charset="2"/>
              <a:buNone/>
            </a:pP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857224" y="1857364"/>
            <a:ext cx="7772400" cy="1612901"/>
          </a:xfrm>
        </p:spPr>
        <p:txBody>
          <a:bodyPr/>
          <a:lstStyle/>
          <a:p>
            <a:r>
              <a:rPr lang="ru-RU" sz="5400" b="1" i="1" dirty="0" smtClean="0">
                <a:solidFill>
                  <a:srgbClr val="002060"/>
                </a:solidFill>
              </a:rPr>
              <a:t> </a:t>
            </a:r>
            <a:endParaRPr lang="ru-RU" sz="5400" b="1" i="1" dirty="0" smtClean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mtClean="0"/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1288196"/>
            <a:ext cx="91440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Отдых наш кончается,</a:t>
            </a:r>
            <a:endParaRPr kumimoji="0" lang="ru-RU" sz="4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Работа начинается.</a:t>
            </a:r>
            <a:endParaRPr kumimoji="0" lang="ru-RU" sz="4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Усердно будем мы трудиться,</a:t>
            </a:r>
            <a:endParaRPr kumimoji="0" lang="ru-RU" sz="4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Чтобы чему-то научиться.</a:t>
            </a:r>
            <a:endParaRPr kumimoji="0" lang="ru-RU" sz="4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imgpreview (5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546" y="3929066"/>
            <a:ext cx="5429288" cy="29289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НЕ ПРАВИЛЬНО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smtClean="0"/>
              <a:t>Более неправильного ответа невозможно и придумать!</a:t>
            </a:r>
          </a:p>
          <a:p>
            <a:pPr eaLnBrk="1" hangingPunct="1">
              <a:buFont typeface="Wingdings" pitchFamily="2" charset="2"/>
              <a:buNone/>
            </a:pPr>
            <a:endParaRPr lang="ru-RU" smtClean="0"/>
          </a:p>
          <a:p>
            <a:pPr eaLnBrk="1" hangingPunct="1">
              <a:buFont typeface="Wingdings" pitchFamily="2" charset="2"/>
              <a:buNone/>
            </a:pPr>
            <a:endParaRPr lang="ru-RU" smtClean="0"/>
          </a:p>
          <a:p>
            <a:pPr eaLnBrk="1" hangingPunct="1">
              <a:buFont typeface="Wingdings" pitchFamily="2" charset="2"/>
              <a:buNone/>
            </a:pPr>
            <a:endParaRPr lang="ru-RU" smtClean="0"/>
          </a:p>
          <a:p>
            <a:pPr algn="ctr" eaLnBrk="1" hangingPunct="1">
              <a:buFont typeface="Wingdings" pitchFamily="2" charset="2"/>
              <a:buNone/>
            </a:pPr>
            <a:r>
              <a:rPr lang="ru-RU" smtClean="0">
                <a:hlinkClick r:id="rId2" action="ppaction://hlinksldjump"/>
              </a:rPr>
              <a:t>НАЗАД</a:t>
            </a: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857224" y="2000240"/>
            <a:ext cx="7772400" cy="1470025"/>
          </a:xfrm>
        </p:spPr>
        <p:txBody>
          <a:bodyPr/>
          <a:lstStyle/>
          <a:p>
            <a:r>
              <a:rPr lang="ru-RU" sz="5400" b="1" i="1" dirty="0" smtClean="0">
                <a:solidFill>
                  <a:srgbClr val="002060"/>
                </a:solidFill>
              </a:rPr>
              <a:t>Обобщающий урок по </a:t>
            </a:r>
            <a:r>
              <a:rPr lang="ru-RU" sz="5400" b="1" i="1" dirty="0" smtClean="0">
                <a:solidFill>
                  <a:srgbClr val="002060"/>
                </a:solidFill>
              </a:rPr>
              <a:t>главе</a:t>
            </a:r>
            <a:br>
              <a:rPr lang="ru-RU" sz="5400" b="1" i="1" dirty="0" smtClean="0">
                <a:solidFill>
                  <a:srgbClr val="002060"/>
                </a:solidFill>
              </a:rPr>
            </a:br>
            <a:r>
              <a:rPr lang="ru-RU" sz="5400" b="1" i="1" dirty="0" smtClean="0">
                <a:solidFill>
                  <a:srgbClr val="002060"/>
                </a:solidFill>
              </a:rPr>
              <a:t>«Зарубежная детская литература»</a:t>
            </a:r>
            <a:endParaRPr lang="ru-RU" sz="5400" b="1" i="1" dirty="0" smtClean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857224" y="2000240"/>
            <a:ext cx="7772400" cy="1470025"/>
          </a:xfrm>
        </p:spPr>
        <p:txBody>
          <a:bodyPr/>
          <a:lstStyle/>
          <a:p>
            <a:r>
              <a:rPr lang="ru-RU" sz="5400" b="1" i="1" dirty="0" smtClean="0">
                <a:solidFill>
                  <a:srgbClr val="002060"/>
                </a:solidFill>
              </a:rPr>
              <a:t>Обобщающий урок по </a:t>
            </a:r>
            <a:r>
              <a:rPr lang="ru-RU" sz="5400" b="1" i="1" dirty="0" smtClean="0">
                <a:solidFill>
                  <a:srgbClr val="002060"/>
                </a:solidFill>
              </a:rPr>
              <a:t>главе</a:t>
            </a:r>
            <a:br>
              <a:rPr lang="ru-RU" sz="5400" b="1" i="1" dirty="0" smtClean="0">
                <a:solidFill>
                  <a:srgbClr val="002060"/>
                </a:solidFill>
              </a:rPr>
            </a:br>
            <a:r>
              <a:rPr lang="ru-RU" sz="5400" b="1" i="1" dirty="0" smtClean="0">
                <a:solidFill>
                  <a:srgbClr val="002060"/>
                </a:solidFill>
              </a:rPr>
              <a:t>«Зарубежная детская литература»</a:t>
            </a:r>
            <a:endParaRPr lang="ru-RU" sz="5400" b="1" i="1" dirty="0" smtClean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371600" y="2000250"/>
            <a:ext cx="7772400" cy="1470025"/>
          </a:xfrm>
        </p:spPr>
        <p:txBody>
          <a:bodyPr/>
          <a:lstStyle/>
          <a:p>
            <a:r>
              <a:rPr lang="ru-RU" sz="5400" b="1" i="1" dirty="0" smtClean="0">
                <a:solidFill>
                  <a:srgbClr val="002060"/>
                </a:solidFill>
              </a:rPr>
              <a:t> </a:t>
            </a:r>
            <a:endParaRPr lang="ru-RU" sz="5400" b="1" i="1" dirty="0" smtClean="0">
              <a:solidFill>
                <a:srgbClr val="002060"/>
              </a:solidFill>
            </a:endParaRPr>
          </a:p>
        </p:txBody>
      </p:sp>
      <p:pic>
        <p:nvPicPr>
          <p:cNvPr id="4" name="Picture 6" descr="том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357166"/>
            <a:ext cx="3681412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752725"/>
            <a:ext cx="4035425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7BEB9F"/>
              </a:clrFrom>
              <a:clrTo>
                <a:srgbClr val="7BEB9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5" y="476672"/>
            <a:ext cx="3869967" cy="6094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620688"/>
            <a:ext cx="4179980" cy="7123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400" b="1" dirty="0" smtClean="0"/>
              <a:t>Проказник</a:t>
            </a:r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323528" y="1484784"/>
            <a:ext cx="4179980" cy="8640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4400" b="1" dirty="0" smtClean="0"/>
              <a:t>Хитрец</a:t>
            </a:r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536035" y="3356992"/>
            <a:ext cx="4179980" cy="8412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4400" b="1" dirty="0" smtClean="0"/>
              <a:t>Выдумщик</a:t>
            </a:r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971600" y="2299207"/>
            <a:ext cx="4179980" cy="9361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4400" b="1" dirty="0" smtClean="0"/>
              <a:t>Скромный</a:t>
            </a:r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683568" y="5200916"/>
            <a:ext cx="4179980" cy="9624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4400" b="1" dirty="0" smtClean="0"/>
              <a:t>Глупый</a:t>
            </a:r>
          </a:p>
          <a:p>
            <a:endParaRPr lang="ru-RU" sz="2400" dirty="0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611560" y="4293096"/>
            <a:ext cx="4179980" cy="8412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4400" b="1" dirty="0" smtClean="0"/>
              <a:t>Задира </a:t>
            </a: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41840443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fol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fol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900"/>
                            </p:stCondLst>
                            <p:childTnLst>
                              <p:par>
                                <p:cTn id="16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fol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fol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650"/>
                            </p:stCondLst>
                            <p:childTnLst>
                              <p:par>
                                <p:cTn id="27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fol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fol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1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fol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fol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  <p:bldP spid="5" grpId="0"/>
      <p:bldP spid="5" grpId="1"/>
      <p:bldP spid="7" grpId="0"/>
      <p:bldP spid="7" grpId="1"/>
      <p:bldP spid="11" grpId="0"/>
      <p:bldP spid="11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7BEB9F"/>
              </a:clrFrom>
              <a:clrTo>
                <a:srgbClr val="7BEB9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12674"/>
            <a:ext cx="3772404" cy="59406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4932040" y="467429"/>
            <a:ext cx="3491880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4000" b="1" dirty="0" smtClean="0"/>
              <a:t>Настойчивый</a:t>
            </a:r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5364088" y="4581128"/>
            <a:ext cx="3619231" cy="1584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4000" b="1" dirty="0" smtClean="0"/>
              <a:t>Любит приключения</a:t>
            </a:r>
          </a:p>
          <a:p>
            <a:endParaRPr lang="ru-RU" sz="2400" dirty="0"/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5652120" y="1207705"/>
            <a:ext cx="3491880" cy="8640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4000" b="1" dirty="0" smtClean="0"/>
              <a:t>Скучный</a:t>
            </a:r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5000386" y="2026072"/>
            <a:ext cx="3491880" cy="9361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4000" b="1" dirty="0" smtClean="0"/>
              <a:t>Честный боец</a:t>
            </a:r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915375" y="2813585"/>
            <a:ext cx="4067944" cy="7920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4000" b="1" dirty="0" smtClean="0"/>
              <a:t>Незлопамятный</a:t>
            </a:r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560302" y="3717032"/>
            <a:ext cx="4307411" cy="14401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4000" b="1" dirty="0" smtClean="0"/>
              <a:t>Сообразительный</a:t>
            </a: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17408018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fol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fol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fol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fol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fol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fol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100"/>
                            </p:stCondLst>
                            <p:childTnLst>
                              <p:par>
                                <p:cTn id="38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1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fol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fol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300"/>
                            </p:stCondLst>
                            <p:childTnLst>
                              <p:par>
                                <p:cTn id="49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1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fol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fol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8" grpId="0"/>
      <p:bldP spid="8" grpId="1"/>
      <p:bldP spid="10" grpId="0"/>
      <p:bldP spid="10" grpId="1"/>
      <p:bldP spid="11" grpId="0"/>
      <p:bldP spid="11" grpId="1"/>
      <p:bldP spid="12" grpId="0"/>
      <p:bldP spid="12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anielDefoe.jpg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5072063" cy="3286125"/>
          </a:xfrm>
        </p:spPr>
      </p:pic>
      <p:pic>
        <p:nvPicPr>
          <p:cNvPr id="5" name="Содержимое 10" descr="Mark Twain, Brady-Handy photo portrait, Feb 7, 1871, cropped.jpg">
            <a:hlinkClick r:id="rId3"/>
          </p:cNvPr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00" y="1782000"/>
            <a:ext cx="3564000" cy="507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857224" y="2000240"/>
            <a:ext cx="7772400" cy="1470025"/>
          </a:xfrm>
        </p:spPr>
        <p:txBody>
          <a:bodyPr/>
          <a:lstStyle/>
          <a:p>
            <a:r>
              <a:rPr lang="ru-RU" sz="5400" b="1" i="1" dirty="0" smtClean="0">
                <a:solidFill>
                  <a:srgbClr val="002060"/>
                </a:solidFill>
              </a:rPr>
              <a:t> </a:t>
            </a:r>
            <a:endParaRPr lang="ru-RU" sz="5400" b="1" i="1" dirty="0" smtClean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mtClean="0"/>
          </a:p>
        </p:txBody>
      </p:sp>
      <p:pic>
        <p:nvPicPr>
          <p:cNvPr id="5" name="Рисунок 4" descr="imgpreview (2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7BEB9F"/>
              </a:clrFrom>
              <a:clrTo>
                <a:srgbClr val="7BEB9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7579">
            <a:off x="6286512" y="2500306"/>
            <a:ext cx="2643206" cy="30718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 descr="Иллюстрация 3 из 3 для Гаврош - Виктор Гюго | Лабиринт - книги. Источник: In@"/>
          <p:cNvPicPr>
            <a:picLocks noChangeAspect="1" noChangeArrowheads="1"/>
          </p:cNvPicPr>
          <p:nvPr/>
        </p:nvPicPr>
        <p:blipFill>
          <a:blip r:embed="rId4"/>
          <a:srcRect l="78092" t="31250"/>
          <a:stretch>
            <a:fillRect/>
          </a:stretch>
        </p:blipFill>
        <p:spPr bwMode="auto">
          <a:xfrm rot="21232100">
            <a:off x="1707088" y="3562104"/>
            <a:ext cx="4464861" cy="3214686"/>
          </a:xfrm>
          <a:prstGeom prst="rect">
            <a:avLst/>
          </a:prstGeom>
          <a:noFill/>
        </p:spPr>
      </p:pic>
      <p:pic>
        <p:nvPicPr>
          <p:cNvPr id="8" name="Picture 4" descr="D:\Крузо\6.jpeg"/>
          <p:cNvPicPr>
            <a:picLocks noChangeAspect="1" noChangeArrowheads="1"/>
          </p:cNvPicPr>
          <p:nvPr/>
        </p:nvPicPr>
        <p:blipFill>
          <a:blip r:embed="rId5"/>
          <a:srcRect l="54166"/>
          <a:stretch>
            <a:fillRect/>
          </a:stretch>
        </p:blipFill>
        <p:spPr bwMode="auto">
          <a:xfrm rot="21232589">
            <a:off x="1558250" y="436451"/>
            <a:ext cx="4401438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857224" y="2000240"/>
            <a:ext cx="7772400" cy="1470025"/>
          </a:xfrm>
        </p:spPr>
        <p:txBody>
          <a:bodyPr/>
          <a:lstStyle/>
          <a:p>
            <a:r>
              <a:rPr lang="ru-RU" sz="5400" b="1" i="1" dirty="0" smtClean="0">
                <a:solidFill>
                  <a:srgbClr val="002060"/>
                </a:solidFill>
              </a:rPr>
              <a:t> </a:t>
            </a:r>
            <a:endParaRPr lang="ru-RU" sz="5400" b="1" i="1" dirty="0" smtClean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mtClean="0"/>
          </a:p>
        </p:txBody>
      </p:sp>
      <p:pic>
        <p:nvPicPr>
          <p:cNvPr id="4" name="Рисунок 3" descr="0013-013-Spasibo-za-uro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D:\Крузо\6.jpe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143500" cy="3643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http://go2.imgsmail.ru/imgpreview?key=6b8a8952db607d30&amp;mb=imgdb_preview_1488"/>
          <p:cNvPicPr>
            <a:picLocks noChangeAspect="1" noChangeArrowheads="1"/>
          </p:cNvPicPr>
          <p:nvPr/>
        </p:nvPicPr>
        <p:blipFill>
          <a:blip r:embed="rId3"/>
          <a:srcRect b="6250"/>
          <a:stretch>
            <a:fillRect/>
          </a:stretch>
        </p:blipFill>
        <p:spPr bwMode="auto">
          <a:xfrm>
            <a:off x="5072066" y="0"/>
            <a:ext cx="4071934" cy="6858000"/>
          </a:xfrm>
          <a:prstGeom prst="rect">
            <a:avLst/>
          </a:prstGeom>
          <a:noFill/>
        </p:spPr>
      </p:pic>
      <p:pic>
        <p:nvPicPr>
          <p:cNvPr id="6" name="Picture 4" descr="Иллюстрация 3 из 3 для Гаврош - Виктор Гюго | Лабиринт - книги. Источник: In@"/>
          <p:cNvPicPr>
            <a:picLocks noChangeAspect="1" noChangeArrowheads="1"/>
          </p:cNvPicPr>
          <p:nvPr/>
        </p:nvPicPr>
        <p:blipFill>
          <a:blip r:embed="rId4"/>
          <a:srcRect l="78092" t="31250"/>
          <a:stretch>
            <a:fillRect/>
          </a:stretch>
        </p:blipFill>
        <p:spPr bwMode="auto">
          <a:xfrm>
            <a:off x="0" y="3643314"/>
            <a:ext cx="5072066" cy="32146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Вопрос 1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smtClean="0"/>
              <a:t>Выберите фото автора книги «Приключения Тома Сойера».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mtClean="0">
                <a:hlinkClick r:id="rId2" action="ppaction://hlinksldjump"/>
              </a:rPr>
              <a:t>-1- </a:t>
            </a:r>
            <a:endParaRPr lang="ru-RU" smtClean="0"/>
          </a:p>
          <a:p>
            <a:pPr eaLnBrk="1" hangingPunct="1">
              <a:buFont typeface="Wingdings" pitchFamily="2" charset="2"/>
              <a:buNone/>
            </a:pPr>
            <a:endParaRPr lang="ru-RU" smtClean="0"/>
          </a:p>
          <a:p>
            <a:pPr eaLnBrk="1" hangingPunct="1">
              <a:buFont typeface="Wingdings" pitchFamily="2" charset="2"/>
              <a:buNone/>
            </a:pPr>
            <a:r>
              <a:rPr lang="ru-RU" smtClean="0"/>
              <a:t>                                      </a:t>
            </a:r>
            <a:r>
              <a:rPr lang="ru-RU" smtClean="0">
                <a:hlinkClick r:id="rId3" action="ppaction://hlinksldjump"/>
              </a:rPr>
              <a:t>-2- </a:t>
            </a:r>
            <a:endParaRPr lang="ru-RU" smtClean="0"/>
          </a:p>
          <a:p>
            <a:pPr eaLnBrk="1" hangingPunct="1">
              <a:buFont typeface="Wingdings" pitchFamily="2" charset="2"/>
              <a:buNone/>
            </a:pPr>
            <a:endParaRPr lang="ru-RU" smtClean="0"/>
          </a:p>
          <a:p>
            <a:pPr eaLnBrk="1" hangingPunct="1">
              <a:buFont typeface="Wingdings" pitchFamily="2" charset="2"/>
              <a:buNone/>
            </a:pPr>
            <a:r>
              <a:rPr lang="ru-RU" smtClean="0">
                <a:hlinkClick r:id="rId4" action="ppaction://hlinksldjump"/>
              </a:rPr>
              <a:t>-3-</a:t>
            </a:r>
            <a:endParaRPr lang="ru-RU" smtClean="0"/>
          </a:p>
        </p:txBody>
      </p:sp>
      <p:pic>
        <p:nvPicPr>
          <p:cNvPr id="4100" name="Picture 4" descr="250px-%D0%9C%D0%B8%D1%85%D0%B0%D0%BB%D0%BA%D0%BE%D0%B2_%D0%B2_%D1%84%D0%B8%D0%BB%D1%8C%D0%BC%D0%B5_%D0%A1%D1%82%D0%B0%D1%82%D1%81%D0%BA%D0%B8%D0%B9_%D1%81%D0%BE%D0%B2%D0%B5%D1%82%D0%BD%D0%B8%D0%B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31913" y="2708275"/>
            <a:ext cx="1727200" cy="117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6" descr="i?id=24046374&amp;tov=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76375" y="4221163"/>
            <a:ext cx="1544638" cy="180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867400" y="3284538"/>
            <a:ext cx="1381125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3" name="Rectangle 9"/>
          <p:cNvSpPr>
            <a:spLocks noChangeArrowheads="1"/>
          </p:cNvSpPr>
          <p:nvPr/>
        </p:nvSpPr>
        <p:spPr bwMode="auto">
          <a:xfrm>
            <a:off x="5292725" y="5343525"/>
            <a:ext cx="184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sz="3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Не правильно!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smtClean="0"/>
              <a:t>Вообще то это Никита Михалков!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mtClean="0"/>
              <a:t>Наверно фильмы этого режиссера тебе знакомы.</a:t>
            </a:r>
          </a:p>
          <a:p>
            <a:pPr eaLnBrk="1" hangingPunct="1">
              <a:buFont typeface="Wingdings" pitchFamily="2" charset="2"/>
              <a:buNone/>
            </a:pPr>
            <a:endParaRPr lang="ru-RU" smtClean="0"/>
          </a:p>
          <a:p>
            <a:pPr algn="ctr" eaLnBrk="1" hangingPunct="1">
              <a:buFont typeface="Wingdings" pitchFamily="2" charset="2"/>
              <a:buNone/>
            </a:pPr>
            <a:r>
              <a:rPr lang="ru-RU" smtClean="0">
                <a:hlinkClick r:id="rId2" action="ppaction://hlinksldjump"/>
              </a:rPr>
              <a:t>НАЗАД</a:t>
            </a: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Нет, и еще раз нет!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7924800" cy="35433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smtClean="0"/>
              <a:t>На фотографии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mtClean="0"/>
              <a:t>Альберт Эйнштейн.</a:t>
            </a:r>
          </a:p>
          <a:p>
            <a:pPr algn="ctr" eaLnBrk="1" hangingPunct="1">
              <a:buFont typeface="Wingdings" pitchFamily="2" charset="2"/>
              <a:buNone/>
            </a:pPr>
            <a:endParaRPr lang="ru-RU" smtClean="0"/>
          </a:p>
          <a:p>
            <a:pPr algn="ctr" eaLnBrk="1" hangingPunct="1">
              <a:buFont typeface="Wingdings" pitchFamily="2" charset="2"/>
              <a:buNone/>
            </a:pPr>
            <a:endParaRPr lang="ru-RU" smtClean="0"/>
          </a:p>
          <a:p>
            <a:pPr algn="ctr" eaLnBrk="1" hangingPunct="1">
              <a:buFont typeface="Wingdings" pitchFamily="2" charset="2"/>
              <a:buNone/>
            </a:pPr>
            <a:r>
              <a:rPr lang="ru-RU" smtClean="0">
                <a:hlinkClick r:id="rId2" action="ppaction://hlinksldjump"/>
              </a:rPr>
              <a:t>НАЗАД</a:t>
            </a: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smtClean="0"/>
              <a:t>На фотографии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mtClean="0"/>
              <a:t>Альберт Эйнштейн.</a:t>
            </a:r>
            <a:endParaRPr lang="en-US" smtClean="0"/>
          </a:p>
          <a:p>
            <a:pPr algn="ctr" eaLnBrk="1" hangingPunct="1">
              <a:buFont typeface="Wingdings" pitchFamily="2" charset="2"/>
              <a:buNone/>
            </a:pPr>
            <a:endParaRPr lang="en-US" smtClean="0"/>
          </a:p>
          <a:p>
            <a:pPr algn="ctr" eaLnBrk="1" hangingPunct="1">
              <a:buFont typeface="Wingdings" pitchFamily="2" charset="2"/>
              <a:buNone/>
            </a:pPr>
            <a:endParaRPr lang="en-US" smtClean="0"/>
          </a:p>
          <a:p>
            <a:pPr algn="ctr" eaLnBrk="1" hangingPunct="1">
              <a:buFont typeface="Wingdings" pitchFamily="2" charset="2"/>
              <a:buNone/>
            </a:pPr>
            <a:endParaRPr lang="ru-RU" smtClean="0"/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3708400" y="4292600"/>
            <a:ext cx="15414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>
                <a:hlinkClick r:id="rId2" action="ppaction://hlinksldjump"/>
              </a:rPr>
              <a:t>НАЗАД</a:t>
            </a:r>
            <a:endParaRPr lang="ru-RU" sz="3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Да, правильно!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smtClean="0"/>
              <a:t>Это именно он – Марк Твен, американский писатель.</a:t>
            </a:r>
          </a:p>
          <a:p>
            <a:pPr eaLnBrk="1" hangingPunct="1">
              <a:buFont typeface="Wingdings" pitchFamily="2" charset="2"/>
              <a:buNone/>
            </a:pPr>
            <a:endParaRPr lang="ru-RU" smtClean="0"/>
          </a:p>
          <a:p>
            <a:pPr eaLnBrk="1" hangingPunct="1">
              <a:buFont typeface="Wingdings" pitchFamily="2" charset="2"/>
              <a:buNone/>
            </a:pPr>
            <a:endParaRPr lang="ru-RU" smtClean="0"/>
          </a:p>
          <a:p>
            <a:pPr eaLnBrk="1" hangingPunct="1">
              <a:buFont typeface="Wingdings" pitchFamily="2" charset="2"/>
              <a:buNone/>
            </a:pPr>
            <a:endParaRPr lang="ru-RU" smtClean="0"/>
          </a:p>
          <a:p>
            <a:pPr algn="ctr" eaLnBrk="1" hangingPunct="1">
              <a:buFont typeface="Wingdings" pitchFamily="2" charset="2"/>
              <a:buNone/>
            </a:pPr>
            <a:r>
              <a:rPr lang="ru-RU" smtClean="0">
                <a:hlinkClick r:id="rId2" action="ppaction://hlinksldjump"/>
              </a:rPr>
              <a:t>ДАЛЕЕ</a:t>
            </a: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Вопрос 2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algn="ctr" eaLnBrk="1" hangingPunct="1">
              <a:buFont typeface="Wingdings" pitchFamily="2" charset="2"/>
              <a:buNone/>
            </a:pPr>
            <a:r>
              <a:rPr lang="ru-RU" smtClean="0"/>
              <a:t>Тетушка заставила Тома красить забор. Кто в итоге красил забор?</a:t>
            </a:r>
          </a:p>
          <a:p>
            <a:pPr marL="609600" indent="-609600" eaLnBrk="1" hangingPunct="1">
              <a:buFontTx/>
              <a:buNone/>
            </a:pPr>
            <a:r>
              <a:rPr lang="ru-RU" smtClean="0"/>
              <a:t>1) </a:t>
            </a:r>
            <a:r>
              <a:rPr lang="ru-RU" smtClean="0">
                <a:hlinkClick r:id="rId2" action="ppaction://hlinksldjump"/>
              </a:rPr>
              <a:t>Том</a:t>
            </a:r>
            <a:endParaRPr lang="ru-RU" smtClean="0"/>
          </a:p>
          <a:p>
            <a:pPr marL="609600" indent="-609600" eaLnBrk="1" hangingPunct="1">
              <a:buFontTx/>
              <a:buNone/>
            </a:pPr>
            <a:endParaRPr lang="ru-RU" smtClean="0"/>
          </a:p>
          <a:p>
            <a:pPr marL="609600" indent="-609600" eaLnBrk="1" hangingPunct="1">
              <a:buFontTx/>
              <a:buNone/>
            </a:pPr>
            <a:r>
              <a:rPr lang="ru-RU" smtClean="0"/>
              <a:t>2) </a:t>
            </a:r>
            <a:r>
              <a:rPr lang="ru-RU" smtClean="0">
                <a:hlinkClick r:id="rId3" action="ppaction://hlinksldjump"/>
              </a:rPr>
              <a:t>Друзья Тома</a:t>
            </a:r>
            <a:endParaRPr lang="ru-RU" smtClean="0"/>
          </a:p>
          <a:p>
            <a:pPr marL="609600" indent="-609600" eaLnBrk="1" hangingPunct="1">
              <a:buFontTx/>
              <a:buNone/>
            </a:pPr>
            <a:endParaRPr lang="ru-RU" smtClean="0"/>
          </a:p>
          <a:p>
            <a:pPr marL="609600" indent="-609600" eaLnBrk="1" hangingPunct="1">
              <a:buFontTx/>
              <a:buNone/>
            </a:pPr>
            <a:r>
              <a:rPr lang="ru-RU" smtClean="0"/>
              <a:t>3) </a:t>
            </a:r>
            <a:r>
              <a:rPr lang="ru-RU" smtClean="0">
                <a:hlinkClick r:id="rId4" action="ppaction://hlinksldjump"/>
              </a:rPr>
              <a:t>Тетушка</a:t>
            </a:r>
            <a:endParaRPr lang="ru-RU" smtClean="0"/>
          </a:p>
        </p:txBody>
      </p:sp>
      <p:pic>
        <p:nvPicPr>
          <p:cNvPr id="9220" name="Picture 4" descr="i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40200" y="4581525"/>
            <a:ext cx="1798638" cy="1350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5" descr="i?id=77670939&amp;tov=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27763" y="4564063"/>
            <a:ext cx="1851025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6" descr="i?id=68101210&amp;tov=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292725" y="2781300"/>
            <a:ext cx="1800225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47576293eb5f7689d236f278ffeb07a7b3a20d7"/>
</p:tagLst>
</file>

<file path=ppt/theme/theme1.xml><?xml version="1.0" encoding="utf-8"?>
<a:theme xmlns:a="http://schemas.openxmlformats.org/drawingml/2006/main" name="68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68</Template>
  <TotalTime>44</TotalTime>
  <Words>277</Words>
  <Application>Microsoft Office PowerPoint</Application>
  <PresentationFormat>Экран (4:3)</PresentationFormat>
  <Paragraphs>129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68</vt:lpstr>
      <vt:lpstr>Обобщающий урок по главе «Зарубежная детская литература»</vt:lpstr>
      <vt:lpstr> </vt:lpstr>
      <vt:lpstr>Слайд 3</vt:lpstr>
      <vt:lpstr>Вопрос 1</vt:lpstr>
      <vt:lpstr>Не правильно!</vt:lpstr>
      <vt:lpstr>Нет, и еще раз нет!</vt:lpstr>
      <vt:lpstr>Слайд 7</vt:lpstr>
      <vt:lpstr>Да, правильно!</vt:lpstr>
      <vt:lpstr>Вопрос 2</vt:lpstr>
      <vt:lpstr>Не правильно! </vt:lpstr>
      <vt:lpstr>Да, правильно!</vt:lpstr>
      <vt:lpstr>Нет, и еще раз нет!</vt:lpstr>
      <vt:lpstr>Вопрос 3</vt:lpstr>
      <vt:lpstr>Да, правильно!</vt:lpstr>
      <vt:lpstr>Не правильно!</vt:lpstr>
      <vt:lpstr>Нет, и еще раз нет!</vt:lpstr>
      <vt:lpstr>Вопрос 4</vt:lpstr>
      <vt:lpstr>Да, правильно!</vt:lpstr>
      <vt:lpstr>НЕ ПРАВИЛЬНО</vt:lpstr>
      <vt:lpstr>НЕ ПРАВИЛЬНО</vt:lpstr>
      <vt:lpstr>Обобщающий урок по главе «Зарубежная детская литература»</vt:lpstr>
      <vt:lpstr>Обобщающий урок по главе «Зарубежная детская литература»</vt:lpstr>
      <vt:lpstr> </vt:lpstr>
      <vt:lpstr>Слайд 24</vt:lpstr>
      <vt:lpstr>Слайд 25</vt:lpstr>
      <vt:lpstr>Слайд 26</vt:lpstr>
      <vt:lpstr> </vt:lpstr>
      <vt:lpstr> 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8</cp:revision>
  <dcterms:created xsi:type="dcterms:W3CDTF">2015-04-27T21:49:20Z</dcterms:created>
  <dcterms:modified xsi:type="dcterms:W3CDTF">2015-04-27T22:33:54Z</dcterms:modified>
</cp:coreProperties>
</file>