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5" r:id="rId5"/>
    <p:sldId id="266" r:id="rId6"/>
    <p:sldId id="267" r:id="rId7"/>
    <p:sldId id="270" r:id="rId8"/>
    <p:sldId id="269" r:id="rId9"/>
    <p:sldId id="263" r:id="rId10"/>
    <p:sldId id="271" r:id="rId11"/>
    <p:sldId id="272" r:id="rId12"/>
    <p:sldId id="273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8" r:id="rId22"/>
    <p:sldId id="259" r:id="rId23"/>
    <p:sldId id="260" r:id="rId24"/>
    <p:sldId id="283" r:id="rId25"/>
    <p:sldId id="284" r:id="rId26"/>
    <p:sldId id="282" r:id="rId27"/>
    <p:sldId id="262" r:id="rId28"/>
    <p:sldId id="261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2CC6-8D9D-4C17-B610-82E793D7FCF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6014-72E1-4853-9D6B-FB68BA6C0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DF01-3D17-475A-A854-10ABF1BA7B0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BD0F-6283-40AC-8499-EBFCA817C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3203-133B-4148-A5D2-3947AAAC11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FBB09-77B9-40E6-AFEF-391CF311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AF32-12ED-471B-B2FE-C97B02B7212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A942-222B-474A-A648-3262EE7D5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FB8B-FF7D-4760-94F6-B9623632F0C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675C-B689-44AD-A7E4-02403F37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5154-2C60-4999-8901-1F862C96F19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47B5-031C-4BB2-9054-94765C7A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AD11-94D5-4555-B992-92BBC50C0E2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3691-B627-422A-AA53-F587E62C8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CE8B-69DA-4EEE-9761-D3AB2C0AF4F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ABAD-93E4-45A0-9BAF-6224A52D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CE9A-8A45-495C-AE1B-161083108CE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5D20-07CF-4B80-8AB0-DD16EA1C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1F90-F989-4970-B04B-E3A222217C9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2FDF-F8E0-40C9-B11A-E40EBE1CE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6426-B945-4E1F-914E-C239CA1FB86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33B5-D2FE-4E9A-96D1-EC7E1286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4A23D-1C1D-4442-8C54-EE7A00AD4AF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8618D-F977-4770-9BB0-4855FA0C4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k_Twain,_Brady-Handy_photo_portrait,_Feb_7,_1871,_cropped.jpg?uselang=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Обобщающий урок по </a:t>
            </a:r>
            <a:r>
              <a:rPr lang="ru-RU" sz="5400" b="1" i="1" dirty="0" smtClean="0">
                <a:solidFill>
                  <a:srgbClr val="002060"/>
                </a:solidFill>
              </a:rPr>
              <a:t>главе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«Зарубежная детская литература»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Не правильно!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Читай внимательно книгу!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Да, правильно!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Видно, что читал книгу!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Так держать!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ДАЛЕЕ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Нет, и еще раз нет!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Стыдно этого не знать!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mtClean="0"/>
              <a:t>Как звали друга Тома?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2" action="ppaction://hlinksldjump"/>
              </a:rPr>
              <a:t>Гекльберри Финн</a:t>
            </a:r>
            <a:endParaRPr 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3" action="ppaction://hlinksldjump"/>
              </a:rPr>
              <a:t>Фекльберри Гинн</a:t>
            </a:r>
            <a:endParaRPr 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4" action="ppaction://hlinksldjump"/>
              </a:rPr>
              <a:t>Майкл Дуглас</a:t>
            </a:r>
            <a:endParaRPr lang="ru-RU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3316" name="Picture 4" descr="i?id=5002187&amp;tov=6"/>
          <p:cNvPicPr>
            <a:picLocks noChangeAspect="1" noChangeArrowheads="1"/>
          </p:cNvPicPr>
          <p:nvPr/>
        </p:nvPicPr>
        <p:blipFill>
          <a:blip r:embed="rId5"/>
          <a:srcRect r="14316" b="19089"/>
          <a:stretch>
            <a:fillRect/>
          </a:stretch>
        </p:blipFill>
        <p:spPr bwMode="auto">
          <a:xfrm>
            <a:off x="5076825" y="3933825"/>
            <a:ext cx="2447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Да, правильно!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Видно, что читал книгу!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И не только эту!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ДАЛЕЕ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правильно!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Читай внимательно книгу!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Нет, и еще раз нет!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Стыдно этого не знать!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Причем тут Майкл Дуглас!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mtClean="0"/>
              <a:t>Как звали девочку, которая нравилась Тому?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2" action="ppaction://hlinksldjump"/>
              </a:rPr>
              <a:t>Бекки Тэтчер </a:t>
            </a:r>
            <a:endParaRPr 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3" action="ppaction://hlinksldjump"/>
              </a:rPr>
              <a:t>Текки Бэтчер</a:t>
            </a:r>
            <a:endParaRPr 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smtClean="0">
                <a:hlinkClick r:id="rId4" action="ppaction://hlinksldjump"/>
              </a:rPr>
              <a:t>Софи Лорен</a:t>
            </a:r>
            <a:endParaRPr lang="ru-RU" smtClean="0"/>
          </a:p>
        </p:txBody>
      </p:sp>
      <p:pic>
        <p:nvPicPr>
          <p:cNvPr id="17412" name="Picture 4" descr="&amp;Mcy;&amp;acy;&amp;rcy;&amp;kcy; &amp;Tcy;&amp;vcy;&amp;iecy;&amp;ncy; &quot;&amp;Pcy;&amp;rcy;&amp;icy;&amp;kcy;&amp;lcy;&amp;yucy;&amp;chcy;&amp;iecy;&amp;ncy;&amp;icy;&amp;yacy; &amp;Tcy;&amp;ocy;&amp;mcy;&amp;acy; &amp;Scy;&amp;ocy;&amp;jcy;&amp;iecy;&amp;rcy;&amp;acy;&quot;. &amp;Icy;&amp;zcy;&amp;dcy;&amp;acy;&amp;ncy;&amp;icy;&amp;iecy; &amp;Rcy;&amp;ocy;&amp;scy;&amp;scy;&amp;icy;&amp;jcy;&amp;scy;&amp;kcy;&amp;ocy;&amp;gcy;&amp;ocy; &amp;Dcy;&amp;iecy;&amp;tcy;&amp;scy;&amp;kcy;&amp;ocy;&amp;gcy;&amp;ocy; &amp;fcy;&amp;ocy;&amp;ncy;&amp;dcy;&amp;acy;."/>
          <p:cNvPicPr>
            <a:picLocks noChangeAspect="1" noChangeArrowheads="1"/>
          </p:cNvPicPr>
          <p:nvPr/>
        </p:nvPicPr>
        <p:blipFill>
          <a:blip r:embed="rId5"/>
          <a:srcRect l="39925" t="34834"/>
          <a:stretch>
            <a:fillRect/>
          </a:stretch>
        </p:blipFill>
        <p:spPr bwMode="auto">
          <a:xfrm>
            <a:off x="6011863" y="2349500"/>
            <a:ext cx="19573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Да, правильно!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Видно, что читал книгу!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Конечно, Бекки!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ДАЛЕЕ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ПРАВИЛЬНО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Читай внимательно книгу!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772400" cy="1612901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8819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Отдых наш кончается,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начинается.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Усердно будем мы трудиться,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чему-то научиться.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preview (5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929066"/>
            <a:ext cx="5429288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ПРАВИЛЬНО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Более неправильного ответа невозможно и придумать!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Обобщающий урок по </a:t>
            </a:r>
            <a:r>
              <a:rPr lang="ru-RU" sz="5400" b="1" i="1" dirty="0" smtClean="0">
                <a:solidFill>
                  <a:srgbClr val="002060"/>
                </a:solidFill>
              </a:rPr>
              <a:t>главе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«Зарубежная детская литература»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Обобщающий урок по </a:t>
            </a:r>
            <a:r>
              <a:rPr lang="ru-RU" sz="5400" b="1" i="1" dirty="0" smtClean="0">
                <a:solidFill>
                  <a:srgbClr val="002060"/>
                </a:solidFill>
              </a:rPr>
              <a:t>главе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«Зарубежная детская литература»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00025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6" descr="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6814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52725"/>
            <a:ext cx="40354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BEB9F"/>
              </a:clrFrom>
              <a:clrTo>
                <a:srgbClr val="7BEB9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76672"/>
            <a:ext cx="3869967" cy="60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4179980" cy="712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Проказник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484784"/>
            <a:ext cx="41799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/>
              <a:t>Хитрец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035" y="3356992"/>
            <a:ext cx="4179980" cy="84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/>
              <a:t>Выдумщик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600" y="2299207"/>
            <a:ext cx="417998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/>
              <a:t>Скромный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8" y="5200916"/>
            <a:ext cx="4179980" cy="9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/>
              <a:t>Глупый</a:t>
            </a:r>
          </a:p>
          <a:p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4293096"/>
            <a:ext cx="4179980" cy="84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/>
              <a:t>Задира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8404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7" grpId="0"/>
      <p:bldP spid="7" grpId="1"/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BEB9F"/>
              </a:clrFrom>
              <a:clrTo>
                <a:srgbClr val="7BEB9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2674"/>
            <a:ext cx="3772404" cy="594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467429"/>
            <a:ext cx="34918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Настойчивый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64088" y="4581128"/>
            <a:ext cx="3619231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Любит приключения</a:t>
            </a:r>
          </a:p>
          <a:p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52120" y="1207705"/>
            <a:ext cx="34918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Скучный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00386" y="2026072"/>
            <a:ext cx="349188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Честный боец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15375" y="2813585"/>
            <a:ext cx="406794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Незлопамятный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60302" y="3717032"/>
            <a:ext cx="4307411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Сообразительный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40801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nielDefo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72063" cy="3286125"/>
          </a:xfrm>
        </p:spPr>
      </p:pic>
      <p:pic>
        <p:nvPicPr>
          <p:cNvPr id="5" name="Содержимое 10" descr="Mark Twain, Brady-Handy photo portrait, Feb 7, 1871, cropped.jpg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1782000"/>
            <a:ext cx="3564000" cy="5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5" name="Рисунок 4" descr="imgpreview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BEB9F"/>
              </a:clrFrom>
              <a:clrTo>
                <a:srgbClr val="7BEB9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579">
            <a:off x="6286512" y="2500306"/>
            <a:ext cx="264320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Иллюстрация 3 из 3 для Гаврош - Виктор Гюго | Лабиринт - книги. Источник: In@"/>
          <p:cNvPicPr>
            <a:picLocks noChangeAspect="1" noChangeArrowheads="1"/>
          </p:cNvPicPr>
          <p:nvPr/>
        </p:nvPicPr>
        <p:blipFill>
          <a:blip r:embed="rId4"/>
          <a:srcRect l="78092" t="31250"/>
          <a:stretch>
            <a:fillRect/>
          </a:stretch>
        </p:blipFill>
        <p:spPr bwMode="auto">
          <a:xfrm rot="21232100">
            <a:off x="1707088" y="3562104"/>
            <a:ext cx="4464861" cy="3214686"/>
          </a:xfrm>
          <a:prstGeom prst="rect">
            <a:avLst/>
          </a:prstGeom>
          <a:noFill/>
        </p:spPr>
      </p:pic>
      <p:pic>
        <p:nvPicPr>
          <p:cNvPr id="8" name="Picture 4" descr="D:\Крузо\6.jpeg"/>
          <p:cNvPicPr>
            <a:picLocks noChangeAspect="1" noChangeArrowheads="1"/>
          </p:cNvPicPr>
          <p:nvPr/>
        </p:nvPicPr>
        <p:blipFill>
          <a:blip r:embed="rId5"/>
          <a:srcRect l="54166"/>
          <a:stretch>
            <a:fillRect/>
          </a:stretch>
        </p:blipFill>
        <p:spPr bwMode="auto">
          <a:xfrm rot="21232589">
            <a:off x="1558250" y="436451"/>
            <a:ext cx="44014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4" name="Рисунок 3" descr="0013-013-Spasibo-za-ur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Крузо\6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go2.imgsmail.ru/imgpreview?key=6b8a8952db607d30&amp;mb=imgdb_preview_1488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  <p:pic>
        <p:nvPicPr>
          <p:cNvPr id="6" name="Picture 4" descr="Иллюстрация 3 из 3 для Гаврош - Виктор Гюго | Лабиринт - книги. Источник: In@"/>
          <p:cNvPicPr>
            <a:picLocks noChangeAspect="1" noChangeArrowheads="1"/>
          </p:cNvPicPr>
          <p:nvPr/>
        </p:nvPicPr>
        <p:blipFill>
          <a:blip r:embed="rId4"/>
          <a:srcRect l="78092" t="31250"/>
          <a:stretch>
            <a:fillRect/>
          </a:stretch>
        </p:blipFill>
        <p:spPr bwMode="auto">
          <a:xfrm>
            <a:off x="0" y="3643314"/>
            <a:ext cx="507206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Выберите фото автора книги «Приключения Тома Сойера».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-1- 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</a:t>
            </a:r>
            <a:r>
              <a:rPr lang="ru-RU" smtClean="0">
                <a:hlinkClick r:id="rId3" action="ppaction://hlinksldjump"/>
              </a:rPr>
              <a:t>-2- 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hlinkClick r:id="rId4" action="ppaction://hlinksldjump"/>
              </a:rPr>
              <a:t>-3-</a:t>
            </a:r>
            <a:endParaRPr lang="ru-RU" smtClean="0"/>
          </a:p>
        </p:txBody>
      </p:sp>
      <p:pic>
        <p:nvPicPr>
          <p:cNvPr id="4100" name="Picture 4" descr="250px-%D0%9C%D0%B8%D1%85%D0%B0%D0%BB%D0%BA%D0%BE%D0%B2_%D0%B2_%D1%84%D0%B8%D0%BB%D1%8C%D0%BC%D0%B5_%D0%A1%D1%82%D0%B0%D1%82%D1%81%D0%BA%D0%B8%D0%B9_%D1%81%D0%BE%D0%B2%D0%B5%D1%82%D0%BD%D0%B8%D0%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708275"/>
            <a:ext cx="1727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i?id=24046374&amp;tov=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221163"/>
            <a:ext cx="1544638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284538"/>
            <a:ext cx="1381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292725" y="53435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правильно!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Вообще то это Никита Михалков!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Наверно фильмы этого режиссера тебе знакомы.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Нет, и еще раз нет!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543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На фотографии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Альберт Эйнштейн.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НАЗАД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На фотографии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Альберт Эйнштейн.</a:t>
            </a: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708400" y="4292600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hlinkClick r:id="rId2" action="ppaction://hlinksldjump"/>
              </a:rPr>
              <a:t>НАЗАД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Да, правильно!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Это именно он – Марк Твен, американский писатель.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hlinkClick r:id="rId2" action="ppaction://hlinksldjump"/>
              </a:rPr>
              <a:t>ДАЛЕЕ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 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mtClean="0"/>
              <a:t>Тетушка заставила Тома красить забор. Кто в итоге красил забор?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1) </a:t>
            </a:r>
            <a:r>
              <a:rPr lang="ru-RU" smtClean="0">
                <a:hlinkClick r:id="rId2" action="ppaction://hlinksldjump"/>
              </a:rPr>
              <a:t>Том</a:t>
            </a:r>
            <a:endParaRPr lang="ru-RU" smtClean="0"/>
          </a:p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mtClean="0"/>
              <a:t>2) </a:t>
            </a:r>
            <a:r>
              <a:rPr lang="ru-RU" smtClean="0">
                <a:hlinkClick r:id="rId3" action="ppaction://hlinksldjump"/>
              </a:rPr>
              <a:t>Друзья Тома</a:t>
            </a:r>
            <a:endParaRPr lang="ru-RU" smtClean="0"/>
          </a:p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mtClean="0"/>
              <a:t>3) </a:t>
            </a:r>
            <a:r>
              <a:rPr lang="ru-RU" smtClean="0">
                <a:hlinkClick r:id="rId4" action="ppaction://hlinksldjump"/>
              </a:rPr>
              <a:t>Тетушка</a:t>
            </a:r>
            <a:endParaRPr lang="ru-RU" smtClean="0"/>
          </a:p>
        </p:txBody>
      </p:sp>
      <p:pic>
        <p:nvPicPr>
          <p:cNvPr id="9220" name="Picture 4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581525"/>
            <a:ext cx="17986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?id=77670939&amp;tov=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564063"/>
            <a:ext cx="18510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?id=68101210&amp;tov=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2781300"/>
            <a:ext cx="180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576293eb5f7689d236f278ffeb07a7b3a20d7"/>
</p:tagLst>
</file>

<file path=ppt/theme/theme1.xml><?xml version="1.0" encoding="utf-8"?>
<a:theme xmlns:a="http://schemas.openxmlformats.org/drawingml/2006/main" name="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</Template>
  <TotalTime>44</TotalTime>
  <Words>277</Words>
  <Application>Microsoft Office PowerPoint</Application>
  <PresentationFormat>Экран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68</vt:lpstr>
      <vt:lpstr>Обобщающий урок по главе «Зарубежная детская литература»</vt:lpstr>
      <vt:lpstr> </vt:lpstr>
      <vt:lpstr>Слайд 3</vt:lpstr>
      <vt:lpstr>Вопрос 1</vt:lpstr>
      <vt:lpstr>Не правильно!</vt:lpstr>
      <vt:lpstr>Нет, и еще раз нет!</vt:lpstr>
      <vt:lpstr>Слайд 7</vt:lpstr>
      <vt:lpstr>Да, правильно!</vt:lpstr>
      <vt:lpstr>Вопрос 2</vt:lpstr>
      <vt:lpstr>Не правильно! </vt:lpstr>
      <vt:lpstr>Да, правильно!</vt:lpstr>
      <vt:lpstr>Нет, и еще раз нет!</vt:lpstr>
      <vt:lpstr>Вопрос 3</vt:lpstr>
      <vt:lpstr>Да, правильно!</vt:lpstr>
      <vt:lpstr>Не правильно!</vt:lpstr>
      <vt:lpstr>Нет, и еще раз нет!</vt:lpstr>
      <vt:lpstr>Вопрос 4</vt:lpstr>
      <vt:lpstr>Да, правильно!</vt:lpstr>
      <vt:lpstr>НЕ ПРАВИЛЬНО</vt:lpstr>
      <vt:lpstr>НЕ ПРАВИЛЬНО</vt:lpstr>
      <vt:lpstr>Обобщающий урок по главе «Зарубежная детская литература»</vt:lpstr>
      <vt:lpstr>Обобщающий урок по главе «Зарубежная детская литература»</vt:lpstr>
      <vt:lpstr> </vt:lpstr>
      <vt:lpstr>Слайд 24</vt:lpstr>
      <vt:lpstr>Слайд 25</vt:lpstr>
      <vt:lpstr>Слайд 26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2015-04-27T21:49:20Z</dcterms:created>
  <dcterms:modified xsi:type="dcterms:W3CDTF">2015-04-27T22:33:54Z</dcterms:modified>
</cp:coreProperties>
</file>